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5" r:id="rId1"/>
    <p:sldMasterId id="2147483707" r:id="rId2"/>
  </p:sldMasterIdLst>
  <p:notesMasterIdLst>
    <p:notesMasterId r:id="rId26"/>
  </p:notesMasterIdLst>
  <p:sldIdLst>
    <p:sldId id="304" r:id="rId3"/>
    <p:sldId id="719" r:id="rId4"/>
    <p:sldId id="709" r:id="rId5"/>
    <p:sldId id="704" r:id="rId6"/>
    <p:sldId id="708" r:id="rId7"/>
    <p:sldId id="705" r:id="rId8"/>
    <p:sldId id="706" r:id="rId9"/>
    <p:sldId id="707" r:id="rId10"/>
    <p:sldId id="690" r:id="rId11"/>
    <p:sldId id="691" r:id="rId12"/>
    <p:sldId id="692" r:id="rId13"/>
    <p:sldId id="693" r:id="rId14"/>
    <p:sldId id="694" r:id="rId15"/>
    <p:sldId id="695" r:id="rId16"/>
    <p:sldId id="696" r:id="rId17"/>
    <p:sldId id="697" r:id="rId18"/>
    <p:sldId id="645" r:id="rId19"/>
    <p:sldId id="716" r:id="rId20"/>
    <p:sldId id="713" r:id="rId21"/>
    <p:sldId id="714" r:id="rId22"/>
    <p:sldId id="715" r:id="rId23"/>
    <p:sldId id="717" r:id="rId24"/>
    <p:sldId id="718"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extLst>
      <p:ext uri="{19B8F6BF-5375-455C-9EA6-DF929625EA0E}">
        <p15:presenceInfo xmlns:p15="http://schemas.microsoft.com/office/powerpoint/2012/main" userId="42218d51efea374b" providerId="Windows Live"/>
      </p:ext>
    </p:extLst>
  </p:cmAuthor>
  <p:cmAuthor id="2" name="Fish Zheng" initials="FZ" lastIdx="1" clrIdx="1">
    <p:extLst>
      <p:ext uri="{19B8F6BF-5375-455C-9EA6-DF929625EA0E}">
        <p15:presenceInfo xmlns:p15="http://schemas.microsoft.com/office/powerpoint/2012/main" userId="784d355a392b2c52" providerId="Windows Live"/>
      </p:ext>
    </p:extLst>
  </p:cmAuthor>
  <p:cmAuthor id="3" name="ijinseog309@gmail.com" initials="i" lastIdx="1" clrIdx="2">
    <p:extLst>
      <p:ext uri="{19B8F6BF-5375-455C-9EA6-DF929625EA0E}">
        <p15:presenceInfo xmlns:p15="http://schemas.microsoft.com/office/powerpoint/2012/main" userId="3052918aa5d5d57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A0001"/>
    <a:srgbClr val="BFBFBF"/>
    <a:srgbClr val="CEAB6E"/>
    <a:srgbClr val="A6A6A6"/>
    <a:srgbClr val="B1B1B1"/>
    <a:srgbClr val="063771"/>
    <a:srgbClr val="222A35"/>
    <a:srgbClr val="A23341"/>
    <a:srgbClr val="DCDCDC"/>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12" autoAdjust="0"/>
    <p:restoredTop sz="93764" autoAdjust="0"/>
  </p:normalViewPr>
  <p:slideViewPr>
    <p:cSldViewPr snapToGrid="0">
      <p:cViewPr varScale="1">
        <p:scale>
          <a:sx n="60" d="100"/>
          <a:sy n="60" d="100"/>
        </p:scale>
        <p:origin x="187" y="48"/>
      </p:cViewPr>
      <p:guideLst>
        <p:guide orient="horz" pos="2160"/>
        <p:guide pos="3840"/>
      </p:guideLst>
    </p:cSldViewPr>
  </p:slideViewPr>
  <p:outlineViewPr>
    <p:cViewPr>
      <p:scale>
        <a:sx n="33" d="100"/>
        <a:sy n="33" d="100"/>
      </p:scale>
      <p:origin x="0" y="0"/>
    </p:cViewPr>
  </p:outlineViewPr>
  <p:notesTextViewPr>
    <p:cViewPr>
      <p:scale>
        <a:sx n="75" d="100"/>
        <a:sy n="75" d="100"/>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399999-22BB-4EB1-820B-6F546983B52B}" type="datetimeFigureOut">
              <a:rPr lang="zh-CN" altLang="en-US" smtClean="0"/>
              <a:t>2024/12/25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A75D99-2AE7-49F1-BB03-59E2BF5579C1}" type="slidenum">
              <a:rPr lang="zh-CN" altLang="en-US" smtClean="0"/>
              <a:t>‹#›</a:t>
            </a:fld>
            <a:endParaRPr lang="zh-CN" altLang="en-US"/>
          </a:p>
        </p:txBody>
      </p:sp>
    </p:spTree>
    <p:extLst>
      <p:ext uri="{BB962C8B-B14F-4D97-AF65-F5344CB8AC3E}">
        <p14:creationId xmlns:p14="http://schemas.microsoft.com/office/powerpoint/2010/main" val="22718690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a:t>
            </a:fld>
            <a:endParaRPr lang="zh-CN" altLang="en-US"/>
          </a:p>
        </p:txBody>
      </p:sp>
    </p:spTree>
    <p:extLst>
      <p:ext uri="{BB962C8B-B14F-4D97-AF65-F5344CB8AC3E}">
        <p14:creationId xmlns:p14="http://schemas.microsoft.com/office/powerpoint/2010/main" val="31600802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D408-9154-0AC4-AE30-40E766867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2E66E-CA30-F4D8-47D7-E66A95085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70838E-4946-F6C7-238D-4178D4A6FE4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67C027-70D4-4079-4E75-4AD0866DF000}"/>
              </a:ext>
            </a:extLst>
          </p:cNvPr>
          <p:cNvSpPr>
            <a:spLocks noGrp="1"/>
          </p:cNvSpPr>
          <p:nvPr>
            <p:ph type="sldNum" sz="quarter" idx="5"/>
          </p:nvPr>
        </p:nvSpPr>
        <p:spPr/>
        <p:txBody>
          <a:bodyPr/>
          <a:lstStyle/>
          <a:p>
            <a:fld id="{C2A75D99-2AE7-49F1-BB03-59E2BF5579C1}" type="slidenum">
              <a:rPr lang="zh-CN" altLang="en-US" smtClean="0"/>
              <a:t>15</a:t>
            </a:fld>
            <a:endParaRPr lang="zh-CN" altLang="en-US"/>
          </a:p>
        </p:txBody>
      </p:sp>
    </p:spTree>
    <p:extLst>
      <p:ext uri="{BB962C8B-B14F-4D97-AF65-F5344CB8AC3E}">
        <p14:creationId xmlns:p14="http://schemas.microsoft.com/office/powerpoint/2010/main" val="156691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D408-9154-0AC4-AE30-40E766867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2E66E-CA30-F4D8-47D7-E66A95085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70838E-4946-F6C7-238D-4178D4A6FE4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67C027-70D4-4079-4E75-4AD0866DF000}"/>
              </a:ext>
            </a:extLst>
          </p:cNvPr>
          <p:cNvSpPr>
            <a:spLocks noGrp="1"/>
          </p:cNvSpPr>
          <p:nvPr>
            <p:ph type="sldNum" sz="quarter" idx="5"/>
          </p:nvPr>
        </p:nvSpPr>
        <p:spPr/>
        <p:txBody>
          <a:bodyPr/>
          <a:lstStyle/>
          <a:p>
            <a:fld id="{C2A75D99-2AE7-49F1-BB03-59E2BF5579C1}" type="slidenum">
              <a:rPr lang="zh-CN" altLang="en-US" smtClean="0"/>
              <a:t>16</a:t>
            </a:fld>
            <a:endParaRPr lang="zh-CN" altLang="en-US"/>
          </a:p>
        </p:txBody>
      </p:sp>
    </p:spTree>
    <p:extLst>
      <p:ext uri="{BB962C8B-B14F-4D97-AF65-F5344CB8AC3E}">
        <p14:creationId xmlns:p14="http://schemas.microsoft.com/office/powerpoint/2010/main" val="666457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17</a:t>
            </a:fld>
            <a:endParaRPr lang="zh-CN" altLang="en-US"/>
          </a:p>
        </p:txBody>
      </p:sp>
    </p:spTree>
    <p:extLst>
      <p:ext uri="{BB962C8B-B14F-4D97-AF65-F5344CB8AC3E}">
        <p14:creationId xmlns:p14="http://schemas.microsoft.com/office/powerpoint/2010/main" val="28838550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D408-9154-0AC4-AE30-40E766867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2E66E-CA30-F4D8-47D7-E66A95085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70838E-4946-F6C7-238D-4178D4A6FE4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67C027-70D4-4079-4E75-4AD0866DF000}"/>
              </a:ext>
            </a:extLst>
          </p:cNvPr>
          <p:cNvSpPr>
            <a:spLocks noGrp="1"/>
          </p:cNvSpPr>
          <p:nvPr>
            <p:ph type="sldNum" sz="quarter" idx="5"/>
          </p:nvPr>
        </p:nvSpPr>
        <p:spPr/>
        <p:txBody>
          <a:bodyPr/>
          <a:lstStyle/>
          <a:p>
            <a:fld id="{C2A75D99-2AE7-49F1-BB03-59E2BF5579C1}" type="slidenum">
              <a:rPr lang="zh-CN" altLang="en-US" smtClean="0"/>
              <a:t>18</a:t>
            </a:fld>
            <a:endParaRPr lang="zh-CN" altLang="en-US"/>
          </a:p>
        </p:txBody>
      </p:sp>
    </p:spTree>
    <p:extLst>
      <p:ext uri="{BB962C8B-B14F-4D97-AF65-F5344CB8AC3E}">
        <p14:creationId xmlns:p14="http://schemas.microsoft.com/office/powerpoint/2010/main" val="1793739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D408-9154-0AC4-AE30-40E766867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2E66E-CA30-F4D8-47D7-E66A95085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70838E-4946-F6C7-238D-4178D4A6FE4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67C027-70D4-4079-4E75-4AD0866DF000}"/>
              </a:ext>
            </a:extLst>
          </p:cNvPr>
          <p:cNvSpPr>
            <a:spLocks noGrp="1"/>
          </p:cNvSpPr>
          <p:nvPr>
            <p:ph type="sldNum" sz="quarter" idx="5"/>
          </p:nvPr>
        </p:nvSpPr>
        <p:spPr/>
        <p:txBody>
          <a:bodyPr/>
          <a:lstStyle/>
          <a:p>
            <a:fld id="{C2A75D99-2AE7-49F1-BB03-59E2BF5579C1}" type="slidenum">
              <a:rPr lang="zh-CN" altLang="en-US" smtClean="0"/>
              <a:t>19</a:t>
            </a:fld>
            <a:endParaRPr lang="zh-CN" altLang="en-US"/>
          </a:p>
        </p:txBody>
      </p:sp>
    </p:spTree>
    <p:extLst>
      <p:ext uri="{BB962C8B-B14F-4D97-AF65-F5344CB8AC3E}">
        <p14:creationId xmlns:p14="http://schemas.microsoft.com/office/powerpoint/2010/main" val="31654132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D408-9154-0AC4-AE30-40E766867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2E66E-CA30-F4D8-47D7-E66A95085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70838E-4946-F6C7-238D-4178D4A6FE4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67C027-70D4-4079-4E75-4AD0866DF000}"/>
              </a:ext>
            </a:extLst>
          </p:cNvPr>
          <p:cNvSpPr>
            <a:spLocks noGrp="1"/>
          </p:cNvSpPr>
          <p:nvPr>
            <p:ph type="sldNum" sz="quarter" idx="5"/>
          </p:nvPr>
        </p:nvSpPr>
        <p:spPr/>
        <p:txBody>
          <a:bodyPr/>
          <a:lstStyle/>
          <a:p>
            <a:fld id="{C2A75D99-2AE7-49F1-BB03-59E2BF5579C1}" type="slidenum">
              <a:rPr lang="zh-CN" altLang="en-US" smtClean="0"/>
              <a:t>20</a:t>
            </a:fld>
            <a:endParaRPr lang="zh-CN" altLang="en-US"/>
          </a:p>
        </p:txBody>
      </p:sp>
    </p:spTree>
    <p:extLst>
      <p:ext uri="{BB962C8B-B14F-4D97-AF65-F5344CB8AC3E}">
        <p14:creationId xmlns:p14="http://schemas.microsoft.com/office/powerpoint/2010/main" val="2095390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D408-9154-0AC4-AE30-40E766867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2E66E-CA30-F4D8-47D7-E66A95085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70838E-4946-F6C7-238D-4178D4A6FE4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67C027-70D4-4079-4E75-4AD0866DF000}"/>
              </a:ext>
            </a:extLst>
          </p:cNvPr>
          <p:cNvSpPr>
            <a:spLocks noGrp="1"/>
          </p:cNvSpPr>
          <p:nvPr>
            <p:ph type="sldNum" sz="quarter" idx="5"/>
          </p:nvPr>
        </p:nvSpPr>
        <p:spPr/>
        <p:txBody>
          <a:bodyPr/>
          <a:lstStyle/>
          <a:p>
            <a:fld id="{C2A75D99-2AE7-49F1-BB03-59E2BF5579C1}" type="slidenum">
              <a:rPr lang="zh-CN" altLang="en-US" smtClean="0"/>
              <a:t>21</a:t>
            </a:fld>
            <a:endParaRPr lang="zh-CN" altLang="en-US"/>
          </a:p>
        </p:txBody>
      </p:sp>
    </p:spTree>
    <p:extLst>
      <p:ext uri="{BB962C8B-B14F-4D97-AF65-F5344CB8AC3E}">
        <p14:creationId xmlns:p14="http://schemas.microsoft.com/office/powerpoint/2010/main" val="19219183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D408-9154-0AC4-AE30-40E766867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2E66E-CA30-F4D8-47D7-E66A95085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70838E-4946-F6C7-238D-4178D4A6FE4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67C027-70D4-4079-4E75-4AD0866DF000}"/>
              </a:ext>
            </a:extLst>
          </p:cNvPr>
          <p:cNvSpPr>
            <a:spLocks noGrp="1"/>
          </p:cNvSpPr>
          <p:nvPr>
            <p:ph type="sldNum" sz="quarter" idx="5"/>
          </p:nvPr>
        </p:nvSpPr>
        <p:spPr/>
        <p:txBody>
          <a:bodyPr/>
          <a:lstStyle/>
          <a:p>
            <a:fld id="{C2A75D99-2AE7-49F1-BB03-59E2BF5579C1}" type="slidenum">
              <a:rPr lang="zh-CN" altLang="en-US" smtClean="0"/>
              <a:t>22</a:t>
            </a:fld>
            <a:endParaRPr lang="zh-CN" altLang="en-US"/>
          </a:p>
        </p:txBody>
      </p:sp>
    </p:spTree>
    <p:extLst>
      <p:ext uri="{BB962C8B-B14F-4D97-AF65-F5344CB8AC3E}">
        <p14:creationId xmlns:p14="http://schemas.microsoft.com/office/powerpoint/2010/main" val="553734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23</a:t>
            </a:fld>
            <a:endParaRPr lang="zh-CN" altLang="en-US"/>
          </a:p>
        </p:txBody>
      </p:sp>
    </p:spTree>
    <p:extLst>
      <p:ext uri="{BB962C8B-B14F-4D97-AF65-F5344CB8AC3E}">
        <p14:creationId xmlns:p14="http://schemas.microsoft.com/office/powerpoint/2010/main" val="3809727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2</a:t>
            </a:fld>
            <a:endParaRPr lang="zh-CN" altLang="en-US"/>
          </a:p>
        </p:txBody>
      </p:sp>
    </p:spTree>
    <p:extLst>
      <p:ext uri="{BB962C8B-B14F-4D97-AF65-F5344CB8AC3E}">
        <p14:creationId xmlns:p14="http://schemas.microsoft.com/office/powerpoint/2010/main" val="1570023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3</a:t>
            </a:fld>
            <a:endParaRPr lang="zh-CN" altLang="en-US"/>
          </a:p>
        </p:txBody>
      </p:sp>
    </p:spTree>
    <p:extLst>
      <p:ext uri="{BB962C8B-B14F-4D97-AF65-F5344CB8AC3E}">
        <p14:creationId xmlns:p14="http://schemas.microsoft.com/office/powerpoint/2010/main" val="632832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9</a:t>
            </a:fld>
            <a:endParaRPr lang="zh-CN" altLang="en-US"/>
          </a:p>
        </p:txBody>
      </p:sp>
    </p:spTree>
    <p:extLst>
      <p:ext uri="{BB962C8B-B14F-4D97-AF65-F5344CB8AC3E}">
        <p14:creationId xmlns:p14="http://schemas.microsoft.com/office/powerpoint/2010/main" val="4048557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C46811-9FCD-2F3C-894C-A4CFF15CFA9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66E64F7-30A4-4BF9-52AA-95C7CDD41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4EB281A-323B-FAEA-8337-5579C6B45C18}"/>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2C4D18B9-8DEF-D779-5D09-3894E9FF11DB}"/>
              </a:ext>
            </a:extLst>
          </p:cNvPr>
          <p:cNvSpPr>
            <a:spLocks noGrp="1"/>
          </p:cNvSpPr>
          <p:nvPr>
            <p:ph type="sldNum" sz="quarter" idx="5"/>
          </p:nvPr>
        </p:nvSpPr>
        <p:spPr/>
        <p:txBody>
          <a:bodyPr/>
          <a:lstStyle/>
          <a:p>
            <a:fld id="{C2A75D99-2AE7-49F1-BB03-59E2BF5579C1}" type="slidenum">
              <a:rPr lang="zh-CN" altLang="en-US" smtClean="0"/>
              <a:t>10</a:t>
            </a:fld>
            <a:endParaRPr lang="zh-CN" altLang="en-US"/>
          </a:p>
        </p:txBody>
      </p:sp>
    </p:spTree>
    <p:extLst>
      <p:ext uri="{BB962C8B-B14F-4D97-AF65-F5344CB8AC3E}">
        <p14:creationId xmlns:p14="http://schemas.microsoft.com/office/powerpoint/2010/main" val="2650398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t>11</a:t>
            </a:fld>
            <a:endParaRPr lang="zh-CN" altLang="en-US"/>
          </a:p>
        </p:txBody>
      </p:sp>
    </p:spTree>
    <p:extLst>
      <p:ext uri="{BB962C8B-B14F-4D97-AF65-F5344CB8AC3E}">
        <p14:creationId xmlns:p14="http://schemas.microsoft.com/office/powerpoint/2010/main" val="157636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823E07-8575-C166-171A-35349DE8D3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E479F05-FA2B-D01B-3A08-FF30A5B4AD9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4C51C7-6192-5522-89F2-721B528E0A10}"/>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6696B230-0A62-5C3F-DEC8-E5477584F155}"/>
              </a:ext>
            </a:extLst>
          </p:cNvPr>
          <p:cNvSpPr>
            <a:spLocks noGrp="1"/>
          </p:cNvSpPr>
          <p:nvPr>
            <p:ph type="sldNum" sz="quarter" idx="5"/>
          </p:nvPr>
        </p:nvSpPr>
        <p:spPr/>
        <p:txBody>
          <a:bodyPr/>
          <a:lstStyle/>
          <a:p>
            <a:fld id="{C2A75D99-2AE7-49F1-BB03-59E2BF5579C1}" type="slidenum">
              <a:rPr lang="zh-CN" altLang="en-US" smtClean="0"/>
              <a:t>12</a:t>
            </a:fld>
            <a:endParaRPr lang="zh-CN" altLang="en-US"/>
          </a:p>
        </p:txBody>
      </p:sp>
    </p:spTree>
    <p:extLst>
      <p:ext uri="{BB962C8B-B14F-4D97-AF65-F5344CB8AC3E}">
        <p14:creationId xmlns:p14="http://schemas.microsoft.com/office/powerpoint/2010/main" val="3032363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D408-9154-0AC4-AE30-40E766867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2E66E-CA30-F4D8-47D7-E66A95085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70838E-4946-F6C7-238D-4178D4A6FE4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67C027-70D4-4079-4E75-4AD0866DF000}"/>
              </a:ext>
            </a:extLst>
          </p:cNvPr>
          <p:cNvSpPr>
            <a:spLocks noGrp="1"/>
          </p:cNvSpPr>
          <p:nvPr>
            <p:ph type="sldNum" sz="quarter" idx="5"/>
          </p:nvPr>
        </p:nvSpPr>
        <p:spPr/>
        <p:txBody>
          <a:bodyPr/>
          <a:lstStyle/>
          <a:p>
            <a:fld id="{C2A75D99-2AE7-49F1-BB03-59E2BF5579C1}" type="slidenum">
              <a:rPr lang="zh-CN" altLang="en-US" smtClean="0"/>
              <a:t>13</a:t>
            </a:fld>
            <a:endParaRPr lang="zh-CN" altLang="en-US"/>
          </a:p>
        </p:txBody>
      </p:sp>
    </p:spTree>
    <p:extLst>
      <p:ext uri="{BB962C8B-B14F-4D97-AF65-F5344CB8AC3E}">
        <p14:creationId xmlns:p14="http://schemas.microsoft.com/office/powerpoint/2010/main" val="14720774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85D408-9154-0AC4-AE30-40E766867DF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BF2E66E-CA30-F4D8-47D7-E66A950852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670838E-4946-F6C7-238D-4178D4A6FE49}"/>
              </a:ext>
            </a:extLst>
          </p:cNvPr>
          <p:cNvSpPr>
            <a:spLocks noGrp="1"/>
          </p:cNvSpPr>
          <p:nvPr>
            <p:ph type="body" idx="1"/>
          </p:nvPr>
        </p:nvSpPr>
        <p:spPr/>
        <p:txBody>
          <a:bodyPr/>
          <a:lstStyle/>
          <a:p>
            <a:endParaRPr lang="zh-CN" altLang="en-US"/>
          </a:p>
        </p:txBody>
      </p:sp>
      <p:sp>
        <p:nvSpPr>
          <p:cNvPr id="4" name="灯片编号占位符 3">
            <a:extLst>
              <a:ext uri="{FF2B5EF4-FFF2-40B4-BE49-F238E27FC236}">
                <a16:creationId xmlns:a16="http://schemas.microsoft.com/office/drawing/2014/main" id="{9567C027-70D4-4079-4E75-4AD0866DF000}"/>
              </a:ext>
            </a:extLst>
          </p:cNvPr>
          <p:cNvSpPr>
            <a:spLocks noGrp="1"/>
          </p:cNvSpPr>
          <p:nvPr>
            <p:ph type="sldNum" sz="quarter" idx="5"/>
          </p:nvPr>
        </p:nvSpPr>
        <p:spPr/>
        <p:txBody>
          <a:bodyPr/>
          <a:lstStyle/>
          <a:p>
            <a:fld id="{C2A75D99-2AE7-49F1-BB03-59E2BF5579C1}" type="slidenum">
              <a:rPr lang="zh-CN" altLang="en-US" smtClean="0"/>
              <a:t>14</a:t>
            </a:fld>
            <a:endParaRPr lang="zh-CN" altLang="en-US"/>
          </a:p>
        </p:txBody>
      </p:sp>
    </p:spTree>
    <p:extLst>
      <p:ext uri="{BB962C8B-B14F-4D97-AF65-F5344CB8AC3E}">
        <p14:creationId xmlns:p14="http://schemas.microsoft.com/office/powerpoint/2010/main" val="24059779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7173429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3433423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userDrawn="1">
          <p15:clr>
            <a:srgbClr val="FBAE40"/>
          </p15:clr>
        </p15:guide>
        <p15:guide id="4"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656950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7003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3203912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229741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774109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271073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1683776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176353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10569577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565530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8964389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封面-1">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06296C0-E8A8-4ABD-980C-DC99A7F42D7F}"/>
              </a:ext>
            </a:extLst>
          </p:cNvPr>
          <p:cNvPicPr>
            <a:picLocks noChangeAspect="1"/>
          </p:cNvPicPr>
          <p:nvPr userDrawn="1"/>
        </p:nvPicPr>
        <p:blipFill>
          <a:blip r:embed="rId2"/>
          <a:stretch>
            <a:fillRect/>
          </a:stretch>
        </p:blipFill>
        <p:spPr>
          <a:xfrm>
            <a:off x="0" y="0"/>
            <a:ext cx="12192000" cy="3357217"/>
          </a:xfrm>
          <a:prstGeom prst="rect">
            <a:avLst/>
          </a:prstGeom>
        </p:spPr>
      </p:pic>
      <p:sp>
        <p:nvSpPr>
          <p:cNvPr id="4" name="矩形 3">
            <a:extLst>
              <a:ext uri="{FF2B5EF4-FFF2-40B4-BE49-F238E27FC236}">
                <a16:creationId xmlns:a16="http://schemas.microsoft.com/office/drawing/2014/main" id="{4BC187F1-42E5-4383-AC3D-83B120CDE410}"/>
              </a:ext>
            </a:extLst>
          </p:cNvPr>
          <p:cNvSpPr/>
          <p:nvPr userDrawn="1"/>
        </p:nvSpPr>
        <p:spPr>
          <a:xfrm>
            <a:off x="-800" y="-7913"/>
            <a:ext cx="12192000" cy="3361208"/>
          </a:xfrm>
          <a:prstGeom prst="rect">
            <a:avLst/>
          </a:prstGeom>
          <a:solidFill>
            <a:srgbClr val="9A0001">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F7087F57-B8B2-4F52-943A-08BE08AC8C9F}"/>
              </a:ext>
            </a:extLst>
          </p:cNvPr>
          <p:cNvSpPr/>
          <p:nvPr userDrawn="1"/>
        </p:nvSpPr>
        <p:spPr>
          <a:xfrm>
            <a:off x="5303520" y="2562096"/>
            <a:ext cx="1584960" cy="158496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ACAC108B-5150-431E-B389-3B1F46A2B67E}"/>
              </a:ext>
            </a:extLst>
          </p:cNvPr>
          <p:cNvGrpSpPr/>
          <p:nvPr userDrawn="1"/>
        </p:nvGrpSpPr>
        <p:grpSpPr>
          <a:xfrm>
            <a:off x="5410200" y="2670375"/>
            <a:ext cx="1371600" cy="1368402"/>
            <a:chOff x="2105799" y="20055838"/>
            <a:chExt cx="6748090" cy="6732363"/>
          </a:xfrm>
          <a:solidFill>
            <a:srgbClr val="8B0012">
              <a:alpha val="80000"/>
            </a:srgbClr>
          </a:solidFill>
        </p:grpSpPr>
        <p:sp>
          <p:nvSpPr>
            <p:cNvPr id="7" name="Freeform 8">
              <a:extLst>
                <a:ext uri="{FF2B5EF4-FFF2-40B4-BE49-F238E27FC236}">
                  <a16:creationId xmlns:a16="http://schemas.microsoft.com/office/drawing/2014/main" id="{A4BB1E0C-3B71-494C-90A5-5E83B05763C4}"/>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8" name="Freeform 42">
              <a:extLst>
                <a:ext uri="{FF2B5EF4-FFF2-40B4-BE49-F238E27FC236}">
                  <a16:creationId xmlns:a16="http://schemas.microsoft.com/office/drawing/2014/main" id="{9C922C0C-6676-4220-A57A-6A60B760EC5E}"/>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9" name="Freeform 43">
              <a:extLst>
                <a:ext uri="{FF2B5EF4-FFF2-40B4-BE49-F238E27FC236}">
                  <a16:creationId xmlns:a16="http://schemas.microsoft.com/office/drawing/2014/main" id="{13B11B68-25F0-45BA-8167-7E67FD4D1E0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0" name="Freeform 44">
              <a:extLst>
                <a:ext uri="{FF2B5EF4-FFF2-40B4-BE49-F238E27FC236}">
                  <a16:creationId xmlns:a16="http://schemas.microsoft.com/office/drawing/2014/main" id="{3AA3C9BE-308B-42E0-B388-8B9594616391}"/>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1" name="Freeform 45">
              <a:extLst>
                <a:ext uri="{FF2B5EF4-FFF2-40B4-BE49-F238E27FC236}">
                  <a16:creationId xmlns:a16="http://schemas.microsoft.com/office/drawing/2014/main" id="{2270AF1B-A34B-4183-AA58-499F7FC92BEA}"/>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2" name="Freeform 46">
              <a:extLst>
                <a:ext uri="{FF2B5EF4-FFF2-40B4-BE49-F238E27FC236}">
                  <a16:creationId xmlns:a16="http://schemas.microsoft.com/office/drawing/2014/main" id="{1648A05A-8C9B-4DCB-ADF5-C0E9CA804EF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3" name="Freeform 47">
              <a:extLst>
                <a:ext uri="{FF2B5EF4-FFF2-40B4-BE49-F238E27FC236}">
                  <a16:creationId xmlns:a16="http://schemas.microsoft.com/office/drawing/2014/main" id="{780F1822-408A-4D9E-A7BB-5649D8459E2F}"/>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4" name="Freeform 48">
              <a:extLst>
                <a:ext uri="{FF2B5EF4-FFF2-40B4-BE49-F238E27FC236}">
                  <a16:creationId xmlns:a16="http://schemas.microsoft.com/office/drawing/2014/main" id="{D7B27305-F882-49EB-B5D1-DAD265B8F59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5" name="Freeform 49">
              <a:extLst>
                <a:ext uri="{FF2B5EF4-FFF2-40B4-BE49-F238E27FC236}">
                  <a16:creationId xmlns:a16="http://schemas.microsoft.com/office/drawing/2014/main" id="{1C88A9B0-6500-44EB-B523-6AB8CF2E5B58}"/>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6" name="Freeform 50">
              <a:extLst>
                <a:ext uri="{FF2B5EF4-FFF2-40B4-BE49-F238E27FC236}">
                  <a16:creationId xmlns:a16="http://schemas.microsoft.com/office/drawing/2014/main" id="{02B0BE86-EC4F-4A7E-B284-3AA3AEE5F3B5}"/>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7" name="Freeform 51">
              <a:extLst>
                <a:ext uri="{FF2B5EF4-FFF2-40B4-BE49-F238E27FC236}">
                  <a16:creationId xmlns:a16="http://schemas.microsoft.com/office/drawing/2014/main" id="{D646E307-5A0C-4184-9829-2D12C5F1D73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8" name="Freeform 52">
              <a:extLst>
                <a:ext uri="{FF2B5EF4-FFF2-40B4-BE49-F238E27FC236}">
                  <a16:creationId xmlns:a16="http://schemas.microsoft.com/office/drawing/2014/main" id="{1213DF27-0675-40E1-AF04-500FEC47309C}"/>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19" name="Freeform 53">
              <a:extLst>
                <a:ext uri="{FF2B5EF4-FFF2-40B4-BE49-F238E27FC236}">
                  <a16:creationId xmlns:a16="http://schemas.microsoft.com/office/drawing/2014/main" id="{78B921DD-11CC-425E-A465-F4034A5A080D}"/>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0" name="Freeform 54">
              <a:extLst>
                <a:ext uri="{FF2B5EF4-FFF2-40B4-BE49-F238E27FC236}">
                  <a16:creationId xmlns:a16="http://schemas.microsoft.com/office/drawing/2014/main" id="{E251C559-AD0A-4238-9C00-053CFAFCF5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1" name="Freeform 55">
              <a:extLst>
                <a:ext uri="{FF2B5EF4-FFF2-40B4-BE49-F238E27FC236}">
                  <a16:creationId xmlns:a16="http://schemas.microsoft.com/office/drawing/2014/main" id="{22DC21C7-7AEE-4789-B295-78B5A39F5F12}"/>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2" name="Freeform 56">
              <a:extLst>
                <a:ext uri="{FF2B5EF4-FFF2-40B4-BE49-F238E27FC236}">
                  <a16:creationId xmlns:a16="http://schemas.microsoft.com/office/drawing/2014/main" id="{2089A1EF-769C-4B32-ACB7-0843ADFE09AA}"/>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3" name="Freeform 57">
              <a:extLst>
                <a:ext uri="{FF2B5EF4-FFF2-40B4-BE49-F238E27FC236}">
                  <a16:creationId xmlns:a16="http://schemas.microsoft.com/office/drawing/2014/main" id="{89065D5C-2F82-4B9C-9DCF-556527D2755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4" name="Freeform 58">
              <a:extLst>
                <a:ext uri="{FF2B5EF4-FFF2-40B4-BE49-F238E27FC236}">
                  <a16:creationId xmlns:a16="http://schemas.microsoft.com/office/drawing/2014/main" id="{63D30659-2737-4732-A71C-025BE4A9E86B}"/>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5" name="Freeform 59">
              <a:extLst>
                <a:ext uri="{FF2B5EF4-FFF2-40B4-BE49-F238E27FC236}">
                  <a16:creationId xmlns:a16="http://schemas.microsoft.com/office/drawing/2014/main" id="{26925B20-892F-495B-ACDF-9EC468A2C7C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6" name="Freeform 60">
              <a:extLst>
                <a:ext uri="{FF2B5EF4-FFF2-40B4-BE49-F238E27FC236}">
                  <a16:creationId xmlns:a16="http://schemas.microsoft.com/office/drawing/2014/main" id="{F4DFD42E-FD06-4DD4-BD5D-E8024A4948AB}"/>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7" name="Freeform 61">
              <a:extLst>
                <a:ext uri="{FF2B5EF4-FFF2-40B4-BE49-F238E27FC236}">
                  <a16:creationId xmlns:a16="http://schemas.microsoft.com/office/drawing/2014/main" id="{AFA1A6B6-4731-43D9-A6A3-8AFB9A5AE684}"/>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8" name="Freeform 62">
              <a:extLst>
                <a:ext uri="{FF2B5EF4-FFF2-40B4-BE49-F238E27FC236}">
                  <a16:creationId xmlns:a16="http://schemas.microsoft.com/office/drawing/2014/main" id="{7C89F33A-1343-45E8-91E5-F27A8457EA0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sp>
          <p:nvSpPr>
            <p:cNvPr id="29" name="Freeform 71">
              <a:extLst>
                <a:ext uri="{FF2B5EF4-FFF2-40B4-BE49-F238E27FC236}">
                  <a16:creationId xmlns:a16="http://schemas.microsoft.com/office/drawing/2014/main" id="{592EB9D1-7BB9-4D0B-9C6E-355FA946B6E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endParaRPr>
            </a:p>
          </p:txBody>
        </p:sp>
      </p:grpSp>
      <p:sp>
        <p:nvSpPr>
          <p:cNvPr id="36" name="文本占位符 35">
            <a:extLst>
              <a:ext uri="{FF2B5EF4-FFF2-40B4-BE49-F238E27FC236}">
                <a16:creationId xmlns:a16="http://schemas.microsoft.com/office/drawing/2014/main" id="{99EF31F4-C1DD-413E-8350-2A8F905B444F}"/>
              </a:ext>
            </a:extLst>
          </p:cNvPr>
          <p:cNvSpPr>
            <a:spLocks noGrp="1"/>
          </p:cNvSpPr>
          <p:nvPr userDrawn="1">
            <p:ph type="body" sz="quarter" idx="10" hasCustomPrompt="1"/>
          </p:nvPr>
        </p:nvSpPr>
        <p:spPr>
          <a:xfrm>
            <a:off x="1606550" y="4264178"/>
            <a:ext cx="8975725" cy="781050"/>
          </a:xfrm>
        </p:spPr>
        <p:txBody>
          <a:bodyPr>
            <a:normAutofit/>
          </a:bodyPr>
          <a:lstStyle>
            <a:lvl1pPr marL="0" indent="0" algn="ctr" defTabSz="914400" rtl="0" eaLnBrk="1" latinLnBrk="0" hangingPunct="1">
              <a:lnSpc>
                <a:spcPct val="120000"/>
              </a:lnSpc>
              <a:buNone/>
              <a:defRPr lang="zh-CN" altLang="en-US" sz="4000" b="1" kern="1200" spc="300">
                <a:solidFill>
                  <a:schemeClr val="tx1">
                    <a:lumMod val="85000"/>
                    <a:lumOff val="15000"/>
                  </a:schemeClr>
                </a:solidFill>
                <a:latin typeface="+mn-lt"/>
                <a:ea typeface="微软雅黑" panose="020B0503020204020204" pitchFamily="34" charset="-122"/>
                <a:cs typeface="微软雅黑" panose="020B0503020204020204" pitchFamily="34" charset="-122"/>
              </a:defRPr>
            </a:lvl1pPr>
          </a:lstStyle>
          <a:p>
            <a:pPr algn="ctr">
              <a:lnSpc>
                <a:spcPct val="120000"/>
              </a:lnSpc>
              <a:defRPr/>
            </a:pP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北京大学学术答辩通用</a:t>
            </a:r>
            <a:r>
              <a:rPr lang="en-US" altLang="zh-CN"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PPT</a:t>
            </a:r>
            <a:r>
              <a:rPr lang="zh-CN" altLang="en-US" sz="4000" b="1" spc="300" dirty="0">
                <a:solidFill>
                  <a:schemeClr val="tx1">
                    <a:lumMod val="85000"/>
                    <a:lumOff val="15000"/>
                  </a:schemeClr>
                </a:solidFill>
                <a:latin typeface="微软雅黑" panose="020B0503020204020204" pitchFamily="34" charset="-122"/>
                <a:ea typeface="微软雅黑" panose="020B0503020204020204" pitchFamily="34" charset="-122"/>
                <a:cs typeface="经典圆体简" panose="02010609000101010101" pitchFamily="49" charset="-122"/>
                <a:sym typeface="微软雅黑" pitchFamily="34" charset="-122"/>
              </a:rPr>
              <a:t>模板</a:t>
            </a:r>
          </a:p>
        </p:txBody>
      </p:sp>
      <p:sp>
        <p:nvSpPr>
          <p:cNvPr id="41" name="文本占位符 37">
            <a:extLst>
              <a:ext uri="{FF2B5EF4-FFF2-40B4-BE49-F238E27FC236}">
                <a16:creationId xmlns:a16="http://schemas.microsoft.com/office/drawing/2014/main" id="{D6220974-BA97-4239-8B37-C87F7F2D4871}"/>
              </a:ext>
            </a:extLst>
          </p:cNvPr>
          <p:cNvSpPr>
            <a:spLocks noGrp="1"/>
          </p:cNvSpPr>
          <p:nvPr>
            <p:ph type="body" sz="quarter" idx="11" hasCustomPrompt="1"/>
          </p:nvPr>
        </p:nvSpPr>
        <p:spPr>
          <a:xfrm>
            <a:off x="2244991" y="5389156"/>
            <a:ext cx="1987550" cy="341632"/>
          </a:xfrm>
          <a:noFill/>
        </p:spPr>
        <p:txBody>
          <a:bodyPr wrap="square" rtlCol="0">
            <a:spAutoFit/>
          </a:bodyPr>
          <a:lstStyle>
            <a:lvl1pPr marL="0" indent="0">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答辩人：</a:t>
            </a:r>
            <a:r>
              <a:rPr lang="en-US" altLang="zh-CN" dirty="0"/>
              <a:t>XXX</a:t>
            </a:r>
            <a:endParaRPr lang="zh-CN" altLang="en-US" dirty="0"/>
          </a:p>
        </p:txBody>
      </p:sp>
      <p:sp>
        <p:nvSpPr>
          <p:cNvPr id="42" name="文本占位符 37">
            <a:extLst>
              <a:ext uri="{FF2B5EF4-FFF2-40B4-BE49-F238E27FC236}">
                <a16:creationId xmlns:a16="http://schemas.microsoft.com/office/drawing/2014/main" id="{1E1C9D50-4952-418A-9BEE-D99198F6E380}"/>
              </a:ext>
            </a:extLst>
          </p:cNvPr>
          <p:cNvSpPr>
            <a:spLocks noGrp="1"/>
          </p:cNvSpPr>
          <p:nvPr>
            <p:ph type="body" sz="quarter" idx="12" hasCustomPrompt="1"/>
          </p:nvPr>
        </p:nvSpPr>
        <p:spPr>
          <a:xfrm>
            <a:off x="5102225" y="5389156"/>
            <a:ext cx="1987550" cy="341632"/>
          </a:xfrm>
          <a:noFill/>
        </p:spPr>
        <p:txBody>
          <a:bodyPr wrap="square" rtlCol="0">
            <a:spAutoFit/>
          </a:bodyPr>
          <a:lstStyle>
            <a:lvl1pPr marL="0" indent="0" algn="ct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指导教师：</a:t>
            </a:r>
            <a:r>
              <a:rPr lang="en-US" altLang="zh-CN" dirty="0"/>
              <a:t>XXX</a:t>
            </a:r>
            <a:endParaRPr lang="zh-CN" altLang="en-US" dirty="0"/>
          </a:p>
        </p:txBody>
      </p:sp>
      <p:sp>
        <p:nvSpPr>
          <p:cNvPr id="43" name="文本占位符 37">
            <a:extLst>
              <a:ext uri="{FF2B5EF4-FFF2-40B4-BE49-F238E27FC236}">
                <a16:creationId xmlns:a16="http://schemas.microsoft.com/office/drawing/2014/main" id="{62842471-F840-45CA-8087-A1D9DF3CA908}"/>
              </a:ext>
            </a:extLst>
          </p:cNvPr>
          <p:cNvSpPr>
            <a:spLocks noGrp="1"/>
          </p:cNvSpPr>
          <p:nvPr>
            <p:ph type="body" sz="quarter" idx="13" hasCustomPrompt="1"/>
          </p:nvPr>
        </p:nvSpPr>
        <p:spPr>
          <a:xfrm>
            <a:off x="7959460" y="5389156"/>
            <a:ext cx="1987550" cy="341632"/>
          </a:xfrm>
          <a:noFill/>
        </p:spPr>
        <p:txBody>
          <a:bodyPr wrap="square" rtlCol="0">
            <a:spAutoFit/>
          </a:bodyPr>
          <a:lstStyle>
            <a:lvl1pPr marL="0" indent="0" algn="r">
              <a:buNone/>
              <a:defRPr lang="zh-CN" altLang="en-US" sz="1800" dirty="0">
                <a:solidFill>
                  <a:srgbClr val="222A35"/>
                </a:solidFill>
                <a:latin typeface="微软雅黑" panose="020B0503020204020204" pitchFamily="34" charset="-122"/>
                <a:ea typeface="微软雅黑" panose="020B0503020204020204" pitchFamily="34" charset="-122"/>
              </a:defRPr>
            </a:lvl1pPr>
          </a:lstStyle>
          <a:p>
            <a:pPr marL="0" lvl="0"/>
            <a:r>
              <a:rPr lang="zh-CN" altLang="en-US" dirty="0"/>
              <a:t>院系：</a:t>
            </a:r>
            <a:r>
              <a:rPr lang="en-US" altLang="zh-CN" dirty="0"/>
              <a:t>XXX</a:t>
            </a:r>
            <a:endParaRPr lang="zh-CN" altLang="en-US" dirty="0"/>
          </a:p>
        </p:txBody>
      </p:sp>
    </p:spTree>
    <p:extLst>
      <p:ext uri="{BB962C8B-B14F-4D97-AF65-F5344CB8AC3E}">
        <p14:creationId xmlns:p14="http://schemas.microsoft.com/office/powerpoint/2010/main" val="10787271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a:extLst>
              <a:ext uri="{FF2B5EF4-FFF2-40B4-BE49-F238E27FC236}">
                <a16:creationId xmlns:a16="http://schemas.microsoft.com/office/drawing/2014/main" id="{4D6291A7-7416-4ABD-BDD5-1A52FB976A6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a:extLst>
              <a:ext uri="{FF2B5EF4-FFF2-40B4-BE49-F238E27FC236}">
                <a16:creationId xmlns:a16="http://schemas.microsoft.com/office/drawing/2014/main" id="{22F2AF65-774C-46B4-8BD3-F9EC13500DE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5" name="文本占位符 40">
            <a:extLst>
              <a:ext uri="{FF2B5EF4-FFF2-40B4-BE49-F238E27FC236}">
                <a16:creationId xmlns:a16="http://schemas.microsoft.com/office/drawing/2014/main" id="{E092B345-4879-4708-91A6-4E07DC6C11C0}"/>
              </a:ext>
            </a:extLst>
          </p:cNvPr>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6" name="文本占位符 40">
            <a:extLst>
              <a:ext uri="{FF2B5EF4-FFF2-40B4-BE49-F238E27FC236}">
                <a16:creationId xmlns:a16="http://schemas.microsoft.com/office/drawing/2014/main" id="{03810C05-3860-4CF4-B2C4-7B90D45455E3}"/>
              </a:ext>
            </a:extLst>
          </p:cNvPr>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7" name="文本占位符 40">
            <a:extLst>
              <a:ext uri="{FF2B5EF4-FFF2-40B4-BE49-F238E27FC236}">
                <a16:creationId xmlns:a16="http://schemas.microsoft.com/office/drawing/2014/main" id="{0A0C6CFA-9C78-45B1-B085-C2C99900D665}"/>
              </a:ext>
            </a:extLst>
          </p:cNvPr>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9" name="文本占位符 40">
            <a:extLst>
              <a:ext uri="{FF2B5EF4-FFF2-40B4-BE49-F238E27FC236}">
                <a16:creationId xmlns:a16="http://schemas.microsoft.com/office/drawing/2014/main" id="{6FA729E4-5DE0-4287-AF67-5FB2109F1BB2}"/>
              </a:ext>
            </a:extLst>
          </p:cNvPr>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50" name="文本框 49">
            <a:extLst>
              <a:ext uri="{FF2B5EF4-FFF2-40B4-BE49-F238E27FC236}">
                <a16:creationId xmlns:a16="http://schemas.microsoft.com/office/drawing/2014/main" id="{56A38F7D-163D-40CF-868C-B65E57289CD7}"/>
              </a:ext>
            </a:extLst>
          </p:cNvPr>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a:extLst>
              <a:ext uri="{FF2B5EF4-FFF2-40B4-BE49-F238E27FC236}">
                <a16:creationId xmlns:a16="http://schemas.microsoft.com/office/drawing/2014/main" id="{CDED66E5-4D15-407E-B9E9-A0489B585942}"/>
              </a:ext>
            </a:extLst>
          </p:cNvPr>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a:extLst>
              <a:ext uri="{FF2B5EF4-FFF2-40B4-BE49-F238E27FC236}">
                <a16:creationId xmlns:a16="http://schemas.microsoft.com/office/drawing/2014/main" id="{507C5DA2-D768-4F0B-A91A-C33F1FD9102B}"/>
              </a:ext>
            </a:extLst>
          </p:cNvPr>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a:extLst>
              <a:ext uri="{FF2B5EF4-FFF2-40B4-BE49-F238E27FC236}">
                <a16:creationId xmlns:a16="http://schemas.microsoft.com/office/drawing/2014/main" id="{A511A62B-B193-4739-A793-D7002B471A43}"/>
              </a:ext>
            </a:extLst>
          </p:cNvPr>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a:extLst>
              <a:ext uri="{FF2B5EF4-FFF2-40B4-BE49-F238E27FC236}">
                <a16:creationId xmlns:a16="http://schemas.microsoft.com/office/drawing/2014/main" id="{50134B45-47D8-49EC-B2C4-4ECBF0176BD7}"/>
              </a:ext>
            </a:extLst>
          </p:cNvPr>
          <p:cNvGrpSpPr/>
          <p:nvPr userDrawn="1"/>
        </p:nvGrpSpPr>
        <p:grpSpPr>
          <a:xfrm>
            <a:off x="2425132" y="3183822"/>
            <a:ext cx="1945700" cy="1941162"/>
            <a:chOff x="2105799" y="20055838"/>
            <a:chExt cx="6748090" cy="6732363"/>
          </a:xfrm>
          <a:solidFill>
            <a:schemeClr val="accent1"/>
          </a:solidFill>
        </p:grpSpPr>
        <p:sp>
          <p:nvSpPr>
            <p:cNvPr id="57" name="Freeform 8">
              <a:extLst>
                <a:ext uri="{FF2B5EF4-FFF2-40B4-BE49-F238E27FC236}">
                  <a16:creationId xmlns:a16="http://schemas.microsoft.com/office/drawing/2014/main" id="{3AFA21E4-54E4-474B-AB1C-59ABBA29DA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42">
              <a:extLst>
                <a:ext uri="{FF2B5EF4-FFF2-40B4-BE49-F238E27FC236}">
                  <a16:creationId xmlns:a16="http://schemas.microsoft.com/office/drawing/2014/main" id="{38B24B0A-5539-4D2D-A7DD-73E521128A7A}"/>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43">
              <a:extLst>
                <a:ext uri="{FF2B5EF4-FFF2-40B4-BE49-F238E27FC236}">
                  <a16:creationId xmlns:a16="http://schemas.microsoft.com/office/drawing/2014/main" id="{E0E9CC68-E749-47CC-8EEF-B8B1D81C1F03}"/>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44">
              <a:extLst>
                <a:ext uri="{FF2B5EF4-FFF2-40B4-BE49-F238E27FC236}">
                  <a16:creationId xmlns:a16="http://schemas.microsoft.com/office/drawing/2014/main" id="{DB2F8014-13A0-4EED-9E54-018B50E7499E}"/>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45">
              <a:extLst>
                <a:ext uri="{FF2B5EF4-FFF2-40B4-BE49-F238E27FC236}">
                  <a16:creationId xmlns:a16="http://schemas.microsoft.com/office/drawing/2014/main" id="{74ABE961-157F-44CB-B98E-6BC13D4BE11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46">
              <a:extLst>
                <a:ext uri="{FF2B5EF4-FFF2-40B4-BE49-F238E27FC236}">
                  <a16:creationId xmlns:a16="http://schemas.microsoft.com/office/drawing/2014/main" id="{A8EDD165-034A-405C-8387-D78D2A7E5008}"/>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47">
              <a:extLst>
                <a:ext uri="{FF2B5EF4-FFF2-40B4-BE49-F238E27FC236}">
                  <a16:creationId xmlns:a16="http://schemas.microsoft.com/office/drawing/2014/main" id="{7B6C6F1F-1F3E-4FDB-922F-9463383773F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48">
              <a:extLst>
                <a:ext uri="{FF2B5EF4-FFF2-40B4-BE49-F238E27FC236}">
                  <a16:creationId xmlns:a16="http://schemas.microsoft.com/office/drawing/2014/main" id="{29FCF922-820E-4CDB-86F9-1B2BFFAC1EB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49">
              <a:extLst>
                <a:ext uri="{FF2B5EF4-FFF2-40B4-BE49-F238E27FC236}">
                  <a16:creationId xmlns:a16="http://schemas.microsoft.com/office/drawing/2014/main" id="{BC9F70C6-EC0D-4FF5-BC12-B628A56E4AC2}"/>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0">
              <a:extLst>
                <a:ext uri="{FF2B5EF4-FFF2-40B4-BE49-F238E27FC236}">
                  <a16:creationId xmlns:a16="http://schemas.microsoft.com/office/drawing/2014/main" id="{22C93A2B-D2C4-4B41-AED7-1C8A35C4F4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51">
              <a:extLst>
                <a:ext uri="{FF2B5EF4-FFF2-40B4-BE49-F238E27FC236}">
                  <a16:creationId xmlns:a16="http://schemas.microsoft.com/office/drawing/2014/main" id="{49AA6AE9-EE4E-4805-8DAD-3192F29A00F6}"/>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52">
              <a:extLst>
                <a:ext uri="{FF2B5EF4-FFF2-40B4-BE49-F238E27FC236}">
                  <a16:creationId xmlns:a16="http://schemas.microsoft.com/office/drawing/2014/main" id="{58F96C6B-EC74-4E2B-BEFE-85CD9E272B8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53">
              <a:extLst>
                <a:ext uri="{FF2B5EF4-FFF2-40B4-BE49-F238E27FC236}">
                  <a16:creationId xmlns:a16="http://schemas.microsoft.com/office/drawing/2014/main" id="{B0809F50-496A-4255-B4DE-C9A321AB701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54">
              <a:extLst>
                <a:ext uri="{FF2B5EF4-FFF2-40B4-BE49-F238E27FC236}">
                  <a16:creationId xmlns:a16="http://schemas.microsoft.com/office/drawing/2014/main" id="{9F87CF65-112C-4ABD-B2D1-00BAFED667A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55">
              <a:extLst>
                <a:ext uri="{FF2B5EF4-FFF2-40B4-BE49-F238E27FC236}">
                  <a16:creationId xmlns:a16="http://schemas.microsoft.com/office/drawing/2014/main" id="{51971117-C1ED-4363-98CD-BF4F681FEB2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2" name="Freeform 56">
              <a:extLst>
                <a:ext uri="{FF2B5EF4-FFF2-40B4-BE49-F238E27FC236}">
                  <a16:creationId xmlns:a16="http://schemas.microsoft.com/office/drawing/2014/main" id="{A9659DA4-2A51-43A6-922C-5D9741A264C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3" name="Freeform 57">
              <a:extLst>
                <a:ext uri="{FF2B5EF4-FFF2-40B4-BE49-F238E27FC236}">
                  <a16:creationId xmlns:a16="http://schemas.microsoft.com/office/drawing/2014/main" id="{6D2AD94D-A2FC-47E6-9333-74F53AD4AD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4" name="Freeform 58">
              <a:extLst>
                <a:ext uri="{FF2B5EF4-FFF2-40B4-BE49-F238E27FC236}">
                  <a16:creationId xmlns:a16="http://schemas.microsoft.com/office/drawing/2014/main" id="{FBF04BC2-9173-4560-A801-C3E77FAFAD0D}"/>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5" name="Freeform 59">
              <a:extLst>
                <a:ext uri="{FF2B5EF4-FFF2-40B4-BE49-F238E27FC236}">
                  <a16:creationId xmlns:a16="http://schemas.microsoft.com/office/drawing/2014/main" id="{10B5FD19-1004-4FBB-A735-BADE89DBC32F}"/>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6" name="Freeform 60">
              <a:extLst>
                <a:ext uri="{FF2B5EF4-FFF2-40B4-BE49-F238E27FC236}">
                  <a16:creationId xmlns:a16="http://schemas.microsoft.com/office/drawing/2014/main" id="{E46D3E77-3956-4899-9133-7E5AB0838600}"/>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7" name="Freeform 61">
              <a:extLst>
                <a:ext uri="{FF2B5EF4-FFF2-40B4-BE49-F238E27FC236}">
                  <a16:creationId xmlns:a16="http://schemas.microsoft.com/office/drawing/2014/main" id="{8EC0140A-1488-4FC2-A47E-78B02853636C}"/>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8" name="Freeform 62">
              <a:extLst>
                <a:ext uri="{FF2B5EF4-FFF2-40B4-BE49-F238E27FC236}">
                  <a16:creationId xmlns:a16="http://schemas.microsoft.com/office/drawing/2014/main" id="{03F5EEE1-8308-4F13-B04A-6876990D565D}"/>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9" name="Freeform 71">
              <a:extLst>
                <a:ext uri="{FF2B5EF4-FFF2-40B4-BE49-F238E27FC236}">
                  <a16:creationId xmlns:a16="http://schemas.microsoft.com/office/drawing/2014/main" id="{AB75AD00-AB3C-43A5-A617-D40ADF65DFE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2556573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7612308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2883891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609898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17261125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0300300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9259153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4214095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4"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5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71" name="矩形 70">
            <a:extLst>
              <a:ext uri="{FF2B5EF4-FFF2-40B4-BE49-F238E27FC236}">
                <a16:creationId xmlns:a16="http://schemas.microsoft.com/office/drawing/2014/main" id="{1DEB25A3-6BFF-4215-894B-71D6E2DD833C}"/>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4087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3022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319565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982551"/>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4089102"/>
            <a:ext cx="307161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3602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253654"/>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3148379"/>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4021629"/>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921514"/>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grpSp>
        <p:nvGrpSpPr>
          <p:cNvPr id="47" name="组合 46">
            <a:extLst>
              <a:ext uri="{FF2B5EF4-FFF2-40B4-BE49-F238E27FC236}">
                <a16:creationId xmlns:a16="http://schemas.microsoft.com/office/drawing/2014/main" id="{E8917928-9484-40B9-8C50-C1CA090DFE44}"/>
              </a:ext>
            </a:extLst>
          </p:cNvPr>
          <p:cNvGrpSpPr/>
          <p:nvPr userDrawn="1"/>
        </p:nvGrpSpPr>
        <p:grpSpPr>
          <a:xfrm>
            <a:off x="2425132" y="3183822"/>
            <a:ext cx="1945700" cy="1941162"/>
            <a:chOff x="2105799" y="20055838"/>
            <a:chExt cx="6748090" cy="6732363"/>
          </a:xfrm>
          <a:solidFill>
            <a:schemeClr val="accent1"/>
          </a:solidFill>
        </p:grpSpPr>
        <p:sp>
          <p:nvSpPr>
            <p:cNvPr id="48" name="Freeform 8">
              <a:extLst>
                <a:ext uri="{FF2B5EF4-FFF2-40B4-BE49-F238E27FC236}">
                  <a16:creationId xmlns:a16="http://schemas.microsoft.com/office/drawing/2014/main" id="{59086FAE-7BCE-4F42-BEAF-83E039527D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49" name="Freeform 42">
              <a:extLst>
                <a:ext uri="{FF2B5EF4-FFF2-40B4-BE49-F238E27FC236}">
                  <a16:creationId xmlns:a16="http://schemas.microsoft.com/office/drawing/2014/main" id="{10B13E90-F439-48CA-AD95-7138BB9F29B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0" name="Freeform 43">
              <a:extLst>
                <a:ext uri="{FF2B5EF4-FFF2-40B4-BE49-F238E27FC236}">
                  <a16:creationId xmlns:a16="http://schemas.microsoft.com/office/drawing/2014/main" id="{5F0B2961-18DD-4861-8D52-0A383ECCB08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1" name="Freeform 44">
              <a:extLst>
                <a:ext uri="{FF2B5EF4-FFF2-40B4-BE49-F238E27FC236}">
                  <a16:creationId xmlns:a16="http://schemas.microsoft.com/office/drawing/2014/main" id="{AB5B5CF7-72A5-4E9E-BD84-D5722080E3A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2" name="Freeform 45">
              <a:extLst>
                <a:ext uri="{FF2B5EF4-FFF2-40B4-BE49-F238E27FC236}">
                  <a16:creationId xmlns:a16="http://schemas.microsoft.com/office/drawing/2014/main" id="{B40B6773-5AF3-4B78-A875-0F1C89DBCBD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3" name="Freeform 46">
              <a:extLst>
                <a:ext uri="{FF2B5EF4-FFF2-40B4-BE49-F238E27FC236}">
                  <a16:creationId xmlns:a16="http://schemas.microsoft.com/office/drawing/2014/main" id="{211E77CF-A371-4394-80EE-A23B8E761CF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4" name="Freeform 47">
              <a:extLst>
                <a:ext uri="{FF2B5EF4-FFF2-40B4-BE49-F238E27FC236}">
                  <a16:creationId xmlns:a16="http://schemas.microsoft.com/office/drawing/2014/main" id="{24C2E5AA-B456-402D-AACB-CF50F586373D}"/>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5" name="Freeform 48">
              <a:extLst>
                <a:ext uri="{FF2B5EF4-FFF2-40B4-BE49-F238E27FC236}">
                  <a16:creationId xmlns:a16="http://schemas.microsoft.com/office/drawing/2014/main" id="{5CEFFC85-E9B5-40DB-A773-6AA641A5EA9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6" name="Freeform 49">
              <a:extLst>
                <a:ext uri="{FF2B5EF4-FFF2-40B4-BE49-F238E27FC236}">
                  <a16:creationId xmlns:a16="http://schemas.microsoft.com/office/drawing/2014/main" id="{DF550AC9-9345-4B32-A0CD-DA983D3011C1}"/>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7" name="Freeform 50">
              <a:extLst>
                <a:ext uri="{FF2B5EF4-FFF2-40B4-BE49-F238E27FC236}">
                  <a16:creationId xmlns:a16="http://schemas.microsoft.com/office/drawing/2014/main" id="{29471116-16CF-4D64-B565-49C15F226E2A}"/>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8" name="Freeform 51">
              <a:extLst>
                <a:ext uri="{FF2B5EF4-FFF2-40B4-BE49-F238E27FC236}">
                  <a16:creationId xmlns:a16="http://schemas.microsoft.com/office/drawing/2014/main" id="{9E60588D-9746-4C96-BB9F-CD0875FA3CF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59" name="Freeform 52">
              <a:extLst>
                <a:ext uri="{FF2B5EF4-FFF2-40B4-BE49-F238E27FC236}">
                  <a16:creationId xmlns:a16="http://schemas.microsoft.com/office/drawing/2014/main" id="{8D2145FF-BFA9-4FEA-9430-C2F6CFF9B9A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0" name="Freeform 53">
              <a:extLst>
                <a:ext uri="{FF2B5EF4-FFF2-40B4-BE49-F238E27FC236}">
                  <a16:creationId xmlns:a16="http://schemas.microsoft.com/office/drawing/2014/main" id="{31731D7D-B614-4B40-BD98-92032FFEDC84}"/>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1" name="Freeform 54">
              <a:extLst>
                <a:ext uri="{FF2B5EF4-FFF2-40B4-BE49-F238E27FC236}">
                  <a16:creationId xmlns:a16="http://schemas.microsoft.com/office/drawing/2014/main" id="{85133ADC-E731-46F5-90AB-E151D742530F}"/>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2" name="Freeform 55">
              <a:extLst>
                <a:ext uri="{FF2B5EF4-FFF2-40B4-BE49-F238E27FC236}">
                  <a16:creationId xmlns:a16="http://schemas.microsoft.com/office/drawing/2014/main" id="{8A62A99D-E0DB-4111-9FEB-3E4F6344232D}"/>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3" name="Freeform 56">
              <a:extLst>
                <a:ext uri="{FF2B5EF4-FFF2-40B4-BE49-F238E27FC236}">
                  <a16:creationId xmlns:a16="http://schemas.microsoft.com/office/drawing/2014/main" id="{F80FCAD7-78A2-4243-97E5-91414F895B41}"/>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4" name="Freeform 57">
              <a:extLst>
                <a:ext uri="{FF2B5EF4-FFF2-40B4-BE49-F238E27FC236}">
                  <a16:creationId xmlns:a16="http://schemas.microsoft.com/office/drawing/2014/main" id="{BCEB97F9-5E6D-4143-A326-123BB40920E4}"/>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5" name="Freeform 58">
              <a:extLst>
                <a:ext uri="{FF2B5EF4-FFF2-40B4-BE49-F238E27FC236}">
                  <a16:creationId xmlns:a16="http://schemas.microsoft.com/office/drawing/2014/main" id="{A0EC93B7-5F9E-4596-A0B4-56E551810B41}"/>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6" name="Freeform 59">
              <a:extLst>
                <a:ext uri="{FF2B5EF4-FFF2-40B4-BE49-F238E27FC236}">
                  <a16:creationId xmlns:a16="http://schemas.microsoft.com/office/drawing/2014/main" id="{9CB41E21-FEE3-4D2D-9551-B88C07BC03E5}"/>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60">
              <a:extLst>
                <a:ext uri="{FF2B5EF4-FFF2-40B4-BE49-F238E27FC236}">
                  <a16:creationId xmlns:a16="http://schemas.microsoft.com/office/drawing/2014/main" id="{55D43798-13B8-4DAF-98D6-284AD8D22E66}"/>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61">
              <a:extLst>
                <a:ext uri="{FF2B5EF4-FFF2-40B4-BE49-F238E27FC236}">
                  <a16:creationId xmlns:a16="http://schemas.microsoft.com/office/drawing/2014/main" id="{8CA5B0FD-C8F6-426F-AC2B-522A58FE00FD}"/>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62">
              <a:extLst>
                <a:ext uri="{FF2B5EF4-FFF2-40B4-BE49-F238E27FC236}">
                  <a16:creationId xmlns:a16="http://schemas.microsoft.com/office/drawing/2014/main" id="{F7A64D83-8794-4383-B608-9C794C6FA37F}"/>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0" name="Freeform 71">
              <a:extLst>
                <a:ext uri="{FF2B5EF4-FFF2-40B4-BE49-F238E27FC236}">
                  <a16:creationId xmlns:a16="http://schemas.microsoft.com/office/drawing/2014/main" id="{98DEF15F-7ADA-4CD6-AE2B-F2091812707E}"/>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Tree>
    <p:extLst>
      <p:ext uri="{BB962C8B-B14F-4D97-AF65-F5344CB8AC3E}">
        <p14:creationId xmlns:p14="http://schemas.microsoft.com/office/powerpoint/2010/main" val="30386655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上短下长">
    <p:spTree>
      <p:nvGrpSpPr>
        <p:cNvPr id="1" name=""/>
        <p:cNvGrpSpPr/>
        <p:nvPr/>
      </p:nvGrpSpPr>
      <p:grpSpPr>
        <a:xfrm>
          <a:off x="0" y="0"/>
          <a:ext cx="0" cy="0"/>
          <a:chOff x="0" y="0"/>
          <a:chExt cx="0" cy="0"/>
        </a:xfrm>
      </p:grpSpPr>
      <p:grpSp>
        <p:nvGrpSpPr>
          <p:cNvPr id="63" name="组合 62">
            <a:extLst>
              <a:ext uri="{FF2B5EF4-FFF2-40B4-BE49-F238E27FC236}">
                <a16:creationId xmlns:a16="http://schemas.microsoft.com/office/drawing/2014/main" id="{73F46A27-B045-491C-8492-DC2AE1277C86}"/>
              </a:ext>
            </a:extLst>
          </p:cNvPr>
          <p:cNvGrpSpPr/>
          <p:nvPr userDrawn="1"/>
        </p:nvGrpSpPr>
        <p:grpSpPr>
          <a:xfrm>
            <a:off x="528706" y="867990"/>
            <a:ext cx="2433027" cy="0"/>
            <a:chOff x="7460343" y="1311756"/>
            <a:chExt cx="2433027" cy="0"/>
          </a:xfrm>
        </p:grpSpPr>
        <p:cxnSp>
          <p:nvCxnSpPr>
            <p:cNvPr id="64" name="直接连接符 63">
              <a:extLst>
                <a:ext uri="{FF2B5EF4-FFF2-40B4-BE49-F238E27FC236}">
                  <a16:creationId xmlns:a16="http://schemas.microsoft.com/office/drawing/2014/main" id="{B77B3D24-6FB9-41AF-8DFD-6DE7FAB86A89}"/>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sp>
        <p:nvSpPr>
          <p:cNvPr id="125" name="标题 1">
            <a:extLst>
              <a:ext uri="{FF2B5EF4-FFF2-40B4-BE49-F238E27FC236}">
                <a16:creationId xmlns:a16="http://schemas.microsoft.com/office/drawing/2014/main" id="{97EAA164-D07E-4BD8-8F25-2F9AABA01D6D}"/>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71" name="文本框 70">
            <a:extLst>
              <a:ext uri="{FF2B5EF4-FFF2-40B4-BE49-F238E27FC236}">
                <a16:creationId xmlns:a16="http://schemas.microsoft.com/office/drawing/2014/main" id="{A21D5F5E-4FB0-402A-AEA9-76C1EEB139D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530403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2" orient="horz">
          <p15:clr>
            <a:srgbClr val="FBAE40"/>
          </p15:clr>
        </p15:guide>
        <p15:guide id="4" pos="384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仅logo">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57" name="灯片编号占位符 8">
            <a:extLst>
              <a:ext uri="{FF2B5EF4-FFF2-40B4-BE49-F238E27FC236}">
                <a16:creationId xmlns:a16="http://schemas.microsoft.com/office/drawing/2014/main" id="{EA30CFCD-47F5-4BDB-9235-4899110ACBB2}"/>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Tree>
    <p:extLst>
      <p:ext uri="{BB962C8B-B14F-4D97-AF65-F5344CB8AC3E}">
        <p14:creationId xmlns:p14="http://schemas.microsoft.com/office/powerpoint/2010/main" val="11311191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cSld name="全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80107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图片占位1">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7467291-1F4D-4401-BBE0-17BCD8258297}"/>
              </a:ext>
            </a:extLst>
          </p:cNvPr>
          <p:cNvSpPr>
            <a:spLocks noGrp="1"/>
          </p:cNvSpPr>
          <p:nvPr>
            <p:ph type="pic" sz="quarter" idx="11" hasCustomPrompt="1"/>
          </p:nvPr>
        </p:nvSpPr>
        <p:spPr>
          <a:xfrm>
            <a:off x="0" y="1432906"/>
            <a:ext cx="12192000" cy="2762250"/>
          </a:xfrm>
          <a:prstGeom prst="rect">
            <a:avLst/>
          </a:prstGeom>
        </p:spPr>
        <p:txBody>
          <a:bodyPr vert="horz" lIns="91440" tIns="45720" rIns="91440" bIns="45720" rtlCol="0" anchor="ctr">
            <a:normAutofit/>
          </a:bodyPr>
          <a:lstStyle>
            <a:lvl1pPr marL="0" indent="0">
              <a:buNone/>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256674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图片占位2">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6EEF3A2-ACC0-4E28-9306-12EF02038760}"/>
              </a:ext>
            </a:extLst>
          </p:cNvPr>
          <p:cNvSpPr>
            <a:spLocks noGrp="1"/>
          </p:cNvSpPr>
          <p:nvPr>
            <p:ph type="pic" idx="10" hasCustomPrompt="1"/>
          </p:nvPr>
        </p:nvSpPr>
        <p:spPr>
          <a:xfrm>
            <a:off x="0" y="1196753"/>
            <a:ext cx="12192000" cy="3121152"/>
          </a:xfrm>
        </p:spPr>
        <p:txBody>
          <a:bodyPr anchor="ctr"/>
          <a:lstStyle>
            <a:lvl1pPr algn="ctr">
              <a:defRPr/>
            </a:lvl1pPr>
          </a:lstStyle>
          <a:p>
            <a:r>
              <a:rPr lang="zh-CN" altLang="en-US" dirty="0"/>
              <a:t>单击此处修改图片</a:t>
            </a:r>
          </a:p>
        </p:txBody>
      </p:sp>
    </p:spTree>
    <p:extLst>
      <p:ext uri="{BB962C8B-B14F-4D97-AF65-F5344CB8AC3E}">
        <p14:creationId xmlns:p14="http://schemas.microsoft.com/office/powerpoint/2010/main" val="4267871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图片占位3">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66" name="图片占位符 65">
            <a:extLst>
              <a:ext uri="{FF2B5EF4-FFF2-40B4-BE49-F238E27FC236}">
                <a16:creationId xmlns:a16="http://schemas.microsoft.com/office/drawing/2014/main" id="{712652DD-B310-4939-8011-D71B950A1B21}"/>
              </a:ext>
            </a:extLst>
          </p:cNvPr>
          <p:cNvSpPr>
            <a:spLocks noGrp="1"/>
          </p:cNvSpPr>
          <p:nvPr>
            <p:ph type="pic" sz="quarter" idx="11" hasCustomPrompt="1"/>
          </p:nvPr>
        </p:nvSpPr>
        <p:spPr>
          <a:xfrm>
            <a:off x="4452445" y="1999139"/>
            <a:ext cx="3287111" cy="3287111"/>
          </a:xfrm>
          <a:custGeom>
            <a:avLst/>
            <a:gdLst>
              <a:gd name="connsiteX0" fmla="*/ 1643556 w 3287111"/>
              <a:gd name="connsiteY0" fmla="*/ 0 h 3287111"/>
              <a:gd name="connsiteX1" fmla="*/ 3278627 w 3287111"/>
              <a:gd name="connsiteY1" fmla="*/ 1475512 h 3287111"/>
              <a:gd name="connsiteX2" fmla="*/ 3287111 w 3287111"/>
              <a:gd name="connsiteY2" fmla="*/ 1643536 h 3287111"/>
              <a:gd name="connsiteX3" fmla="*/ 3287111 w 3287111"/>
              <a:gd name="connsiteY3" fmla="*/ 1643576 h 3287111"/>
              <a:gd name="connsiteX4" fmla="*/ 3278627 w 3287111"/>
              <a:gd name="connsiteY4" fmla="*/ 1811600 h 3287111"/>
              <a:gd name="connsiteX5" fmla="*/ 1811600 w 3287111"/>
              <a:gd name="connsiteY5" fmla="*/ 3278627 h 3287111"/>
              <a:gd name="connsiteX6" fmla="*/ 1643576 w 3287111"/>
              <a:gd name="connsiteY6" fmla="*/ 3287111 h 3287111"/>
              <a:gd name="connsiteX7" fmla="*/ 1643537 w 3287111"/>
              <a:gd name="connsiteY7" fmla="*/ 3287111 h 3287111"/>
              <a:gd name="connsiteX8" fmla="*/ 1475512 w 3287111"/>
              <a:gd name="connsiteY8" fmla="*/ 3278627 h 3287111"/>
              <a:gd name="connsiteX9" fmla="*/ 0 w 3287111"/>
              <a:gd name="connsiteY9" fmla="*/ 1643556 h 3287111"/>
              <a:gd name="connsiteX10" fmla="*/ 1643556 w 3287111"/>
              <a:gd name="connsiteY10" fmla="*/ 0 h 32871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111" h="3287111">
                <a:moveTo>
                  <a:pt x="1643556" y="0"/>
                </a:moveTo>
                <a:cubicBezTo>
                  <a:pt x="2494535" y="0"/>
                  <a:pt x="3194460" y="646739"/>
                  <a:pt x="3278627" y="1475512"/>
                </a:cubicBezTo>
                <a:lnTo>
                  <a:pt x="3287111" y="1643536"/>
                </a:lnTo>
                <a:lnTo>
                  <a:pt x="3287111" y="1643576"/>
                </a:lnTo>
                <a:lnTo>
                  <a:pt x="3278627" y="1811600"/>
                </a:lnTo>
                <a:cubicBezTo>
                  <a:pt x="3200071" y="2585122"/>
                  <a:pt x="2585122" y="3200071"/>
                  <a:pt x="1811600" y="3278627"/>
                </a:cubicBezTo>
                <a:lnTo>
                  <a:pt x="1643576" y="3287111"/>
                </a:lnTo>
                <a:lnTo>
                  <a:pt x="1643537" y="3287111"/>
                </a:lnTo>
                <a:lnTo>
                  <a:pt x="1475512" y="3278627"/>
                </a:lnTo>
                <a:cubicBezTo>
                  <a:pt x="646739" y="3194460"/>
                  <a:pt x="0" y="2494535"/>
                  <a:pt x="0" y="1643556"/>
                </a:cubicBezTo>
                <a:cubicBezTo>
                  <a:pt x="0" y="735845"/>
                  <a:pt x="735845" y="0"/>
                  <a:pt x="1643556" y="0"/>
                </a:cubicBezTo>
                <a:close/>
              </a:path>
            </a:pathLst>
          </a:custGeom>
        </p:spPr>
        <p:txBody>
          <a:bodyPr wrap="square" anchor="ctr">
            <a:noAutofit/>
          </a:bodyPr>
          <a:lstStyle>
            <a:lvl1pPr algn="ctr">
              <a:defRPr/>
            </a:lvl1pPr>
          </a:lstStyle>
          <a:p>
            <a:r>
              <a:rPr lang="zh-CN" altLang="en-US" dirty="0"/>
              <a:t>点击此处修改图片</a:t>
            </a:r>
          </a:p>
        </p:txBody>
      </p:sp>
    </p:spTree>
    <p:extLst>
      <p:ext uri="{BB962C8B-B14F-4D97-AF65-F5344CB8AC3E}">
        <p14:creationId xmlns:p14="http://schemas.microsoft.com/office/powerpoint/2010/main" val="40616293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图片占位4">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32218AD9-0802-4E94-A545-7752B3A5C829}"/>
              </a:ext>
            </a:extLst>
          </p:cNvPr>
          <p:cNvSpPr>
            <a:spLocks noGrp="1"/>
          </p:cNvSpPr>
          <p:nvPr>
            <p:ph type="pic" idx="10" hasCustomPrompt="1"/>
          </p:nvPr>
        </p:nvSpPr>
        <p:spPr>
          <a:xfrm>
            <a:off x="1054101" y="1916642"/>
            <a:ext cx="4542217" cy="3568065"/>
          </a:xfrm>
          <a:ln>
            <a:noFill/>
          </a:ln>
          <a:effectLst>
            <a:outerShdw blurRad="190500" algn="tl" rotWithShape="0">
              <a:srgbClr val="000000">
                <a:alpha val="70000"/>
              </a:srgbClr>
            </a:outerShdw>
          </a:effectLst>
        </p:spPr>
        <p:txBody>
          <a:bodyPr anchor="ctr">
            <a:normAutofit/>
          </a:bodyPr>
          <a:lstStyle>
            <a:lvl1pPr marL="228600" indent="-228600" algn="ctr" defTabSz="914400" rtl="0" eaLnBrk="1" latinLnBrk="0" hangingPunct="1">
              <a:lnSpc>
                <a:spcPct val="90000"/>
              </a:lnSpc>
              <a:spcBef>
                <a:spcPts val="1000"/>
              </a:spcBef>
              <a:buFont typeface="Arial" panose="020B0604020202020204" pitchFamily="34" charset="0"/>
              <a:buChar char="•"/>
              <a:defRPr lang="zh-CN" altLang="en-US" sz="2800" kern="1200" dirty="0">
                <a:solidFill>
                  <a:schemeClr val="tx1"/>
                </a:solidFill>
                <a:latin typeface="+mn-ea"/>
                <a:ea typeface="+mn-ea"/>
                <a:cs typeface="+mn-cs"/>
              </a:defRPr>
            </a:lvl1pPr>
          </a:lstStyle>
          <a:p>
            <a:r>
              <a:rPr lang="zh-CN" altLang="en-US" dirty="0"/>
              <a:t>单击此处修改图片</a:t>
            </a:r>
          </a:p>
        </p:txBody>
      </p:sp>
    </p:spTree>
    <p:extLst>
      <p:ext uri="{BB962C8B-B14F-4D97-AF65-F5344CB8AC3E}">
        <p14:creationId xmlns:p14="http://schemas.microsoft.com/office/powerpoint/2010/main" val="11607478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图片占位5">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7931C1FA-5FE8-40DF-AC6E-9B6B0E4CC26F}"/>
              </a:ext>
            </a:extLst>
          </p:cNvPr>
          <p:cNvSpPr>
            <a:spLocks noGrp="1"/>
          </p:cNvSpPr>
          <p:nvPr>
            <p:ph type="pic" idx="10" hasCustomPrompt="1"/>
          </p:nvPr>
        </p:nvSpPr>
        <p:spPr>
          <a:xfrm>
            <a:off x="977935" y="1396022"/>
            <a:ext cx="1960330" cy="1957820"/>
          </a:xfr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3" name="图片占位符 2">
            <a:extLst>
              <a:ext uri="{FF2B5EF4-FFF2-40B4-BE49-F238E27FC236}">
                <a16:creationId xmlns:a16="http://schemas.microsoft.com/office/drawing/2014/main" id="{C7AF3ED8-1DE9-44A2-B853-FD2803EEAA0D}"/>
              </a:ext>
            </a:extLst>
          </p:cNvPr>
          <p:cNvSpPr>
            <a:spLocks noGrp="1"/>
          </p:cNvSpPr>
          <p:nvPr>
            <p:ph type="pic" sz="quarter" idx="11" hasCustomPrompt="1"/>
          </p:nvPr>
        </p:nvSpPr>
        <p:spPr>
          <a:xfrm>
            <a:off x="3741006" y="1396022"/>
            <a:ext cx="1951941"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4" name="图片占位符 3">
            <a:extLst>
              <a:ext uri="{FF2B5EF4-FFF2-40B4-BE49-F238E27FC236}">
                <a16:creationId xmlns:a16="http://schemas.microsoft.com/office/drawing/2014/main" id="{DB0BFE19-92E2-432D-9E06-36F2A8747397}"/>
              </a:ext>
            </a:extLst>
          </p:cNvPr>
          <p:cNvSpPr>
            <a:spLocks noGrp="1"/>
          </p:cNvSpPr>
          <p:nvPr>
            <p:ph type="pic" sz="quarter" idx="12" hasCustomPrompt="1"/>
          </p:nvPr>
        </p:nvSpPr>
        <p:spPr>
          <a:xfrm>
            <a:off x="6495686" y="1396022"/>
            <a:ext cx="1957818" cy="1957818"/>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
        <p:nvSpPr>
          <p:cNvPr id="5" name="图片占位符 4">
            <a:extLst>
              <a:ext uri="{FF2B5EF4-FFF2-40B4-BE49-F238E27FC236}">
                <a16:creationId xmlns:a16="http://schemas.microsoft.com/office/drawing/2014/main" id="{F6FF85A4-C3A0-4D0C-92AF-6F4762E6DED8}"/>
              </a:ext>
            </a:extLst>
          </p:cNvPr>
          <p:cNvSpPr>
            <a:spLocks noGrp="1"/>
          </p:cNvSpPr>
          <p:nvPr>
            <p:ph type="pic" sz="quarter" idx="13" hasCustomPrompt="1"/>
          </p:nvPr>
        </p:nvSpPr>
        <p:spPr>
          <a:xfrm>
            <a:off x="9256243" y="1396022"/>
            <a:ext cx="1957820" cy="1957820"/>
          </a:xfrm>
          <a:prstGeom prst="rect">
            <a:avLst/>
          </a:prstGeom>
        </p:spPr>
        <p:txBody>
          <a:bodyPr vert="horz" lIns="91440" tIns="45720" rIns="91440" bIns="45720" rtlCol="0" anchor="ctr">
            <a:normAutofit/>
          </a:bodyPr>
          <a:lstStyle>
            <a:lvl1pPr>
              <a:defRPr lang="zh-CN" altLang="en-US" sz="2000"/>
            </a:lvl1pPr>
          </a:lstStyle>
          <a:p>
            <a:pPr lvl="0" algn="ctr"/>
            <a:r>
              <a:rPr lang="zh-CN" altLang="en-US" dirty="0"/>
              <a:t>单击修改图片</a:t>
            </a:r>
          </a:p>
        </p:txBody>
      </p:sp>
    </p:spTree>
    <p:extLst>
      <p:ext uri="{BB962C8B-B14F-4D97-AF65-F5344CB8AC3E}">
        <p14:creationId xmlns:p14="http://schemas.microsoft.com/office/powerpoint/2010/main" val="3104543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图片占位6">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24439797-4BE0-4F81-A8CC-64A6D9187FF8}"/>
              </a:ext>
            </a:extLst>
          </p:cNvPr>
          <p:cNvSpPr>
            <a:spLocks noGrp="1"/>
          </p:cNvSpPr>
          <p:nvPr>
            <p:ph type="pic" sz="quarter" idx="11" hasCustomPrompt="1"/>
          </p:nvPr>
        </p:nvSpPr>
        <p:spPr>
          <a:xfrm>
            <a:off x="6291124" y="1821181"/>
            <a:ext cx="3733535" cy="3733535"/>
          </a:xfrm>
          <a:prstGeom prst="rect">
            <a:avLst/>
          </a:prstGeom>
        </p:spPr>
        <p:txBody>
          <a:bodyPr vert="horz" lIns="91440" tIns="45720" rIns="91440" bIns="45720" rtlCol="0" anchor="ctr">
            <a:normAutofit/>
          </a:bodyPr>
          <a:lstStyle>
            <a:lvl1pPr>
              <a:defRPr lang="zh-CN" altLang="en-US"/>
            </a:lvl1pPr>
          </a:lstStyle>
          <a:p>
            <a:pPr lvl="0" algn="ctr"/>
            <a:r>
              <a:rPr lang="zh-CN" altLang="en-US" dirty="0"/>
              <a:t>单击此处修改图片</a:t>
            </a:r>
          </a:p>
        </p:txBody>
      </p:sp>
    </p:spTree>
    <p:extLst>
      <p:ext uri="{BB962C8B-B14F-4D97-AF65-F5344CB8AC3E}">
        <p14:creationId xmlns:p14="http://schemas.microsoft.com/office/powerpoint/2010/main" val="42129545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图片占位7">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E936D758-58FF-4E8C-86BD-EB1FD279A69D}"/>
              </a:ext>
            </a:extLst>
          </p:cNvPr>
          <p:cNvSpPr>
            <a:spLocks noGrp="1"/>
          </p:cNvSpPr>
          <p:nvPr>
            <p:ph type="pic" idx="10"/>
          </p:nvPr>
        </p:nvSpPr>
        <p:spPr>
          <a:xfrm>
            <a:off x="2546350" y="1186670"/>
            <a:ext cx="6170930" cy="2242330"/>
          </a:xfrm>
        </p:spPr>
        <p:txBody>
          <a:bodyPr/>
          <a:lstStyle/>
          <a:p>
            <a:endParaRPr lang="zh-CN" altLang="en-US"/>
          </a:p>
        </p:txBody>
      </p:sp>
      <p:sp>
        <p:nvSpPr>
          <p:cNvPr id="3" name="图片占位符 2">
            <a:extLst>
              <a:ext uri="{FF2B5EF4-FFF2-40B4-BE49-F238E27FC236}">
                <a16:creationId xmlns:a16="http://schemas.microsoft.com/office/drawing/2014/main" id="{E5320648-7829-4F87-AE28-FE15F9A53BCF}"/>
              </a:ext>
            </a:extLst>
          </p:cNvPr>
          <p:cNvSpPr>
            <a:spLocks noGrp="1"/>
          </p:cNvSpPr>
          <p:nvPr>
            <p:ph type="pic" sz="quarter" idx="11"/>
          </p:nvPr>
        </p:nvSpPr>
        <p:spPr>
          <a:xfrm>
            <a:off x="2546350" y="3551651"/>
            <a:ext cx="3022600" cy="2401016"/>
          </a:xfrm>
          <a:prstGeom prst="rect">
            <a:avLst/>
          </a:prstGeom>
        </p:spPr>
        <p:txBody>
          <a:bodyPr/>
          <a:lstStyle/>
          <a:p>
            <a:endParaRPr lang="zh-CN" altLang="en-US"/>
          </a:p>
        </p:txBody>
      </p:sp>
      <p:sp>
        <p:nvSpPr>
          <p:cNvPr id="4" name="图片占位符 3">
            <a:extLst>
              <a:ext uri="{FF2B5EF4-FFF2-40B4-BE49-F238E27FC236}">
                <a16:creationId xmlns:a16="http://schemas.microsoft.com/office/drawing/2014/main" id="{A979AC8D-DFBA-44CD-BCB5-C9CCA905B1FD}"/>
              </a:ext>
            </a:extLst>
          </p:cNvPr>
          <p:cNvSpPr>
            <a:spLocks noGrp="1"/>
          </p:cNvSpPr>
          <p:nvPr>
            <p:ph type="pic" sz="quarter" idx="12"/>
          </p:nvPr>
        </p:nvSpPr>
        <p:spPr>
          <a:xfrm>
            <a:off x="5693412" y="3550560"/>
            <a:ext cx="3023869" cy="2403201"/>
          </a:xfrm>
          <a:prstGeom prst="rect">
            <a:avLst/>
          </a:prstGeom>
        </p:spPr>
        <p:txBody>
          <a:bodyPr/>
          <a:lstStyle/>
          <a:p>
            <a:endParaRPr lang="zh-CN" altLang="en-US"/>
          </a:p>
        </p:txBody>
      </p:sp>
      <p:sp>
        <p:nvSpPr>
          <p:cNvPr id="5" name="图片占位符 4">
            <a:extLst>
              <a:ext uri="{FF2B5EF4-FFF2-40B4-BE49-F238E27FC236}">
                <a16:creationId xmlns:a16="http://schemas.microsoft.com/office/drawing/2014/main" id="{B9DFBE81-F4AD-4D53-B8CE-49E335DF6821}"/>
              </a:ext>
            </a:extLst>
          </p:cNvPr>
          <p:cNvSpPr>
            <a:spLocks noGrp="1"/>
          </p:cNvSpPr>
          <p:nvPr>
            <p:ph type="pic" sz="quarter" idx="13"/>
          </p:nvPr>
        </p:nvSpPr>
        <p:spPr>
          <a:xfrm>
            <a:off x="8839200" y="1186670"/>
            <a:ext cx="2499360" cy="4767090"/>
          </a:xfrm>
          <a:prstGeom prst="rect">
            <a:avLst/>
          </a:prstGeom>
        </p:spPr>
        <p:txBody>
          <a:bodyPr/>
          <a:lstStyle/>
          <a:p>
            <a:endParaRPr lang="zh-CN" altLang="en-US"/>
          </a:p>
        </p:txBody>
      </p:sp>
    </p:spTree>
    <p:extLst>
      <p:ext uri="{BB962C8B-B14F-4D97-AF65-F5344CB8AC3E}">
        <p14:creationId xmlns:p14="http://schemas.microsoft.com/office/powerpoint/2010/main" val="37576601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6部分">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07DDBCB7-E991-46B4-8485-8E5161A9C4C0}"/>
              </a:ext>
            </a:extLst>
          </p:cNvPr>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pic>
        <p:nvPicPr>
          <p:cNvPr id="35" name="图形 34">
            <a:extLst>
              <a:ext uri="{FF2B5EF4-FFF2-40B4-BE49-F238E27FC236}">
                <a16:creationId xmlns:a16="http://schemas.microsoft.com/office/drawing/2014/main" id="{3A501E88-F75F-4CDF-AE88-C91E47187A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49" name="矩形 48">
            <a:extLst>
              <a:ext uri="{FF2B5EF4-FFF2-40B4-BE49-F238E27FC236}">
                <a16:creationId xmlns:a16="http://schemas.microsoft.com/office/drawing/2014/main" id="{9641EC2A-644C-47E6-9137-85F1FC0E3567}"/>
              </a:ext>
            </a:extLst>
          </p:cNvPr>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8" name="组合 7">
            <a:extLst>
              <a:ext uri="{FF2B5EF4-FFF2-40B4-BE49-F238E27FC236}">
                <a16:creationId xmlns:a16="http://schemas.microsoft.com/office/drawing/2014/main" id="{ED8836D6-4104-415F-A6DA-0E694613F791}"/>
              </a:ext>
            </a:extLst>
          </p:cNvPr>
          <p:cNvGrpSpPr/>
          <p:nvPr userDrawn="1"/>
        </p:nvGrpSpPr>
        <p:grpSpPr>
          <a:xfrm>
            <a:off x="2296213" y="1033221"/>
            <a:ext cx="2354895" cy="1876405"/>
            <a:chOff x="2202591" y="1033221"/>
            <a:chExt cx="2354895" cy="1876405"/>
          </a:xfrm>
        </p:grpSpPr>
        <p:sp>
          <p:nvSpPr>
            <p:cNvPr id="9" name="标题 1">
              <a:extLst>
                <a:ext uri="{FF2B5EF4-FFF2-40B4-BE49-F238E27FC236}">
                  <a16:creationId xmlns:a16="http://schemas.microsoft.com/office/drawing/2014/main" id="{1E5B2D9B-48E4-45CC-A328-3F68B6E6DD69}"/>
                </a:ext>
              </a:extLst>
            </p:cNvPr>
            <p:cNvSpPr txBox="1">
              <a:spLocks/>
            </p:cNvSpPr>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pitchFamily="3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zh-CN" altLang="en-US"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F0502020204030204"/>
                <a:ea typeface="Microsoft YaHei"/>
                <a:cs typeface="+mn-ea"/>
                <a:sym typeface="+mn-lt"/>
              </a:endParaRPr>
            </a:p>
          </p:txBody>
        </p:sp>
        <p:sp>
          <p:nvSpPr>
            <p:cNvPr id="10" name="文本框 9">
              <a:extLst>
                <a:ext uri="{FF2B5EF4-FFF2-40B4-BE49-F238E27FC236}">
                  <a16:creationId xmlns:a16="http://schemas.microsoft.com/office/drawing/2014/main" id="{BE44CE6C-A329-4948-8A82-1DEFBD1A051B}"/>
                </a:ext>
              </a:extLst>
            </p:cNvPr>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F0502020204030204"/>
                <a:ea typeface="Microsoft YaHei"/>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20" normalizeH="0" baseline="0" noProof="0" dirty="0">
                <a:ln>
                  <a:noFill/>
                </a:ln>
                <a:solidFill>
                  <a:schemeClr val="accent1"/>
                </a:solidFill>
                <a:effectLst/>
                <a:uLnTx/>
                <a:uFillTx/>
                <a:latin typeface="Arial" panose="020F0502020204030204"/>
                <a:ea typeface="Microsoft YaHei"/>
                <a:cs typeface="+mn-ea"/>
                <a:sym typeface="+mn-lt"/>
              </a:endParaRPr>
            </a:p>
          </p:txBody>
        </p:sp>
      </p:grpSp>
      <p:grpSp>
        <p:nvGrpSpPr>
          <p:cNvPr id="11" name="组合 10">
            <a:extLst>
              <a:ext uri="{FF2B5EF4-FFF2-40B4-BE49-F238E27FC236}">
                <a16:creationId xmlns:a16="http://schemas.microsoft.com/office/drawing/2014/main" id="{58D2D447-3244-41E4-A676-38C4ED0BA81A}"/>
              </a:ext>
            </a:extLst>
          </p:cNvPr>
          <p:cNvGrpSpPr/>
          <p:nvPr userDrawn="1"/>
        </p:nvGrpSpPr>
        <p:grpSpPr>
          <a:xfrm>
            <a:off x="2425132" y="3183822"/>
            <a:ext cx="1945700" cy="1941162"/>
            <a:chOff x="2105799" y="20055838"/>
            <a:chExt cx="6748090" cy="6732363"/>
          </a:xfrm>
          <a:solidFill>
            <a:schemeClr val="accent1"/>
          </a:solidFill>
        </p:grpSpPr>
        <p:sp>
          <p:nvSpPr>
            <p:cNvPr id="12" name="Freeform 8">
              <a:extLst>
                <a:ext uri="{FF2B5EF4-FFF2-40B4-BE49-F238E27FC236}">
                  <a16:creationId xmlns:a16="http://schemas.microsoft.com/office/drawing/2014/main" id="{9AA64509-AACF-40D4-B9A9-B88859BA8568}"/>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 name="Freeform 42">
              <a:extLst>
                <a:ext uri="{FF2B5EF4-FFF2-40B4-BE49-F238E27FC236}">
                  <a16:creationId xmlns:a16="http://schemas.microsoft.com/office/drawing/2014/main" id="{F96E3831-BAD6-495D-9EB0-9AF4F9E4AA14}"/>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 name="Freeform 43">
              <a:extLst>
                <a:ext uri="{FF2B5EF4-FFF2-40B4-BE49-F238E27FC236}">
                  <a16:creationId xmlns:a16="http://schemas.microsoft.com/office/drawing/2014/main" id="{3F1B9F65-74B2-4321-AF02-F2775CA32BF6}"/>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5" name="Freeform 44">
              <a:extLst>
                <a:ext uri="{FF2B5EF4-FFF2-40B4-BE49-F238E27FC236}">
                  <a16:creationId xmlns:a16="http://schemas.microsoft.com/office/drawing/2014/main" id="{FE06968D-A503-4A41-8AFB-7D81E20035BD}"/>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6" name="Freeform 45">
              <a:extLst>
                <a:ext uri="{FF2B5EF4-FFF2-40B4-BE49-F238E27FC236}">
                  <a16:creationId xmlns:a16="http://schemas.microsoft.com/office/drawing/2014/main" id="{3C3EA8C8-7562-473E-AA9E-E46E885B1C6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7" name="Freeform 46">
              <a:extLst>
                <a:ext uri="{FF2B5EF4-FFF2-40B4-BE49-F238E27FC236}">
                  <a16:creationId xmlns:a16="http://schemas.microsoft.com/office/drawing/2014/main" id="{C0C84DE1-C4B4-4D09-BD06-05AEFB9791EF}"/>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8" name="Freeform 47">
              <a:extLst>
                <a:ext uri="{FF2B5EF4-FFF2-40B4-BE49-F238E27FC236}">
                  <a16:creationId xmlns:a16="http://schemas.microsoft.com/office/drawing/2014/main" id="{65F4A63D-2ED8-4FC9-B6B2-5F5EFDFB9E4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9" name="Freeform 48">
              <a:extLst>
                <a:ext uri="{FF2B5EF4-FFF2-40B4-BE49-F238E27FC236}">
                  <a16:creationId xmlns:a16="http://schemas.microsoft.com/office/drawing/2014/main" id="{30943538-8677-44DF-9F6E-134AE82AAF86}"/>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0" name="Freeform 49">
              <a:extLst>
                <a:ext uri="{FF2B5EF4-FFF2-40B4-BE49-F238E27FC236}">
                  <a16:creationId xmlns:a16="http://schemas.microsoft.com/office/drawing/2014/main" id="{13907DDE-205F-4FB4-AFBD-67ED1FEBA24B}"/>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1" name="Freeform 50">
              <a:extLst>
                <a:ext uri="{FF2B5EF4-FFF2-40B4-BE49-F238E27FC236}">
                  <a16:creationId xmlns:a16="http://schemas.microsoft.com/office/drawing/2014/main" id="{08C2EE5C-263D-44B6-9CDF-3DA614AED668}"/>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2" name="Freeform 51">
              <a:extLst>
                <a:ext uri="{FF2B5EF4-FFF2-40B4-BE49-F238E27FC236}">
                  <a16:creationId xmlns:a16="http://schemas.microsoft.com/office/drawing/2014/main" id="{1BC3085B-1BA9-42A1-8148-C79B13CD3100}"/>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3" name="Freeform 52">
              <a:extLst>
                <a:ext uri="{FF2B5EF4-FFF2-40B4-BE49-F238E27FC236}">
                  <a16:creationId xmlns:a16="http://schemas.microsoft.com/office/drawing/2014/main" id="{21A74121-72BF-4931-9059-F6BE796C5DE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4" name="Freeform 53">
              <a:extLst>
                <a:ext uri="{FF2B5EF4-FFF2-40B4-BE49-F238E27FC236}">
                  <a16:creationId xmlns:a16="http://schemas.microsoft.com/office/drawing/2014/main" id="{7BF25357-75D2-4264-87FF-6936CFBB281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5" name="Freeform 54">
              <a:extLst>
                <a:ext uri="{FF2B5EF4-FFF2-40B4-BE49-F238E27FC236}">
                  <a16:creationId xmlns:a16="http://schemas.microsoft.com/office/drawing/2014/main" id="{6706F8B4-5F38-4B1E-8AC8-060D5CAF4285}"/>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6" name="Freeform 55">
              <a:extLst>
                <a:ext uri="{FF2B5EF4-FFF2-40B4-BE49-F238E27FC236}">
                  <a16:creationId xmlns:a16="http://schemas.microsoft.com/office/drawing/2014/main" id="{DC3F3881-E2C2-4250-9657-EFA4447E80A7}"/>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7" name="Freeform 56">
              <a:extLst>
                <a:ext uri="{FF2B5EF4-FFF2-40B4-BE49-F238E27FC236}">
                  <a16:creationId xmlns:a16="http://schemas.microsoft.com/office/drawing/2014/main" id="{88FE206D-A977-476A-B4CA-99B073947EB7}"/>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8" name="Freeform 57">
              <a:extLst>
                <a:ext uri="{FF2B5EF4-FFF2-40B4-BE49-F238E27FC236}">
                  <a16:creationId xmlns:a16="http://schemas.microsoft.com/office/drawing/2014/main" id="{B06997A0-DFD7-47F0-8C39-4B885713EF3D}"/>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29" name="Freeform 58">
              <a:extLst>
                <a:ext uri="{FF2B5EF4-FFF2-40B4-BE49-F238E27FC236}">
                  <a16:creationId xmlns:a16="http://schemas.microsoft.com/office/drawing/2014/main" id="{90D9C13C-38D7-4151-B068-07D32EBBA1E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0" name="Freeform 59">
              <a:extLst>
                <a:ext uri="{FF2B5EF4-FFF2-40B4-BE49-F238E27FC236}">
                  <a16:creationId xmlns:a16="http://schemas.microsoft.com/office/drawing/2014/main" id="{6C00BB8F-C378-44EC-B555-754A4EE766D8}"/>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1" name="Freeform 60">
              <a:extLst>
                <a:ext uri="{FF2B5EF4-FFF2-40B4-BE49-F238E27FC236}">
                  <a16:creationId xmlns:a16="http://schemas.microsoft.com/office/drawing/2014/main" id="{8731A85C-7C9F-4BF0-856E-375403FD4484}"/>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2" name="Freeform 61">
              <a:extLst>
                <a:ext uri="{FF2B5EF4-FFF2-40B4-BE49-F238E27FC236}">
                  <a16:creationId xmlns:a16="http://schemas.microsoft.com/office/drawing/2014/main" id="{FA502E58-9B89-4DF1-AE1D-3CFDAC1F161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3" name="Freeform 62">
              <a:extLst>
                <a:ext uri="{FF2B5EF4-FFF2-40B4-BE49-F238E27FC236}">
                  <a16:creationId xmlns:a16="http://schemas.microsoft.com/office/drawing/2014/main" id="{CCA61D46-09FC-4512-9A7A-A84ED3A0BFF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34" name="Freeform 71">
              <a:extLst>
                <a:ext uri="{FF2B5EF4-FFF2-40B4-BE49-F238E27FC236}">
                  <a16:creationId xmlns:a16="http://schemas.microsoft.com/office/drawing/2014/main" id="{8146A89A-2BA7-4B57-8E40-2BE9834C80DA}"/>
                </a:ext>
              </a:extLst>
            </p:cNvPr>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panose="020F0502020204030204"/>
                <a:ea typeface="Microsoft YaHei"/>
                <a:cs typeface="+mn-ea"/>
                <a:sym typeface="+mn-lt"/>
              </a:endParaRPr>
            </a:p>
          </p:txBody>
        </p:sp>
      </p:grpSp>
      <p:sp>
        <p:nvSpPr>
          <p:cNvPr id="41" name="文本占位符 40">
            <a:extLst>
              <a:ext uri="{FF2B5EF4-FFF2-40B4-BE49-F238E27FC236}">
                <a16:creationId xmlns:a16="http://schemas.microsoft.com/office/drawing/2014/main" id="{1DDB07A2-0BEC-42D8-BCBF-4274AF207FC0}"/>
              </a:ext>
            </a:extLst>
          </p:cNvPr>
          <p:cNvSpPr>
            <a:spLocks noGrp="1"/>
          </p:cNvSpPr>
          <p:nvPr>
            <p:ph type="body" sz="quarter" idx="10" hasCustomPrompt="1"/>
          </p:nvPr>
        </p:nvSpPr>
        <p:spPr>
          <a:xfrm>
            <a:off x="7819905" y="131731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2" name="文本占位符 40">
            <a:extLst>
              <a:ext uri="{FF2B5EF4-FFF2-40B4-BE49-F238E27FC236}">
                <a16:creationId xmlns:a16="http://schemas.microsoft.com/office/drawing/2014/main" id="{3EE8ADE6-8EEE-4661-B83E-89A22DA1686F}"/>
              </a:ext>
            </a:extLst>
          </p:cNvPr>
          <p:cNvSpPr>
            <a:spLocks noGrp="1"/>
          </p:cNvSpPr>
          <p:nvPr>
            <p:ph type="body" sz="quarter" idx="11" hasCustomPrompt="1"/>
          </p:nvPr>
        </p:nvSpPr>
        <p:spPr>
          <a:xfrm>
            <a:off x="7819905" y="206788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3" name="文本占位符 40">
            <a:extLst>
              <a:ext uri="{FF2B5EF4-FFF2-40B4-BE49-F238E27FC236}">
                <a16:creationId xmlns:a16="http://schemas.microsoft.com/office/drawing/2014/main" id="{B8DAAE4E-CF42-40B4-8C0C-8AA671368AD5}"/>
              </a:ext>
            </a:extLst>
          </p:cNvPr>
          <p:cNvSpPr>
            <a:spLocks noGrp="1"/>
          </p:cNvSpPr>
          <p:nvPr>
            <p:ph type="body" sz="quarter" idx="12" hasCustomPrompt="1"/>
          </p:nvPr>
        </p:nvSpPr>
        <p:spPr>
          <a:xfrm>
            <a:off x="7819905" y="281845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4" name="文本占位符 40">
            <a:extLst>
              <a:ext uri="{FF2B5EF4-FFF2-40B4-BE49-F238E27FC236}">
                <a16:creationId xmlns:a16="http://schemas.microsoft.com/office/drawing/2014/main" id="{B3C1ED7C-5023-48FE-A05C-E9687671B32A}"/>
              </a:ext>
            </a:extLst>
          </p:cNvPr>
          <p:cNvSpPr>
            <a:spLocks noGrp="1"/>
          </p:cNvSpPr>
          <p:nvPr>
            <p:ph type="body" sz="quarter" idx="13" hasCustomPrompt="1"/>
          </p:nvPr>
        </p:nvSpPr>
        <p:spPr>
          <a:xfrm>
            <a:off x="7819905" y="431959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36" name="文本占位符 40">
            <a:extLst>
              <a:ext uri="{FF2B5EF4-FFF2-40B4-BE49-F238E27FC236}">
                <a16:creationId xmlns:a16="http://schemas.microsoft.com/office/drawing/2014/main" id="{043E6D5F-05DE-429A-8D64-78A20E1D046B}"/>
              </a:ext>
            </a:extLst>
          </p:cNvPr>
          <p:cNvSpPr>
            <a:spLocks noGrp="1"/>
          </p:cNvSpPr>
          <p:nvPr>
            <p:ph type="body" sz="quarter" idx="14" hasCustomPrompt="1"/>
          </p:nvPr>
        </p:nvSpPr>
        <p:spPr>
          <a:xfrm>
            <a:off x="7819905" y="3569022"/>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2" name="文本框 1">
            <a:extLst>
              <a:ext uri="{FF2B5EF4-FFF2-40B4-BE49-F238E27FC236}">
                <a16:creationId xmlns:a16="http://schemas.microsoft.com/office/drawing/2014/main" id="{E701414C-90A5-4AF7-93FE-51CC5323E071}"/>
              </a:ext>
            </a:extLst>
          </p:cNvPr>
          <p:cNvSpPr txBox="1"/>
          <p:nvPr userDrawn="1"/>
        </p:nvSpPr>
        <p:spPr>
          <a:xfrm>
            <a:off x="6809256" y="126876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39" name="文本框 38">
            <a:extLst>
              <a:ext uri="{FF2B5EF4-FFF2-40B4-BE49-F238E27FC236}">
                <a16:creationId xmlns:a16="http://schemas.microsoft.com/office/drawing/2014/main" id="{08D10D4D-0807-49B3-87E5-6308A249C47B}"/>
              </a:ext>
            </a:extLst>
          </p:cNvPr>
          <p:cNvSpPr txBox="1"/>
          <p:nvPr userDrawn="1"/>
        </p:nvSpPr>
        <p:spPr>
          <a:xfrm>
            <a:off x="6809256" y="2016836"/>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40" name="文本框 39">
            <a:extLst>
              <a:ext uri="{FF2B5EF4-FFF2-40B4-BE49-F238E27FC236}">
                <a16:creationId xmlns:a16="http://schemas.microsoft.com/office/drawing/2014/main" id="{20A25C77-BB9D-4A78-AE04-B2060C1854F0}"/>
              </a:ext>
            </a:extLst>
          </p:cNvPr>
          <p:cNvSpPr txBox="1"/>
          <p:nvPr userDrawn="1"/>
        </p:nvSpPr>
        <p:spPr>
          <a:xfrm>
            <a:off x="6809256" y="2764908"/>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45" name="文本框 44">
            <a:extLst>
              <a:ext uri="{FF2B5EF4-FFF2-40B4-BE49-F238E27FC236}">
                <a16:creationId xmlns:a16="http://schemas.microsoft.com/office/drawing/2014/main" id="{7F7858D3-EB29-4574-9887-04007DDF5A0B}"/>
              </a:ext>
            </a:extLst>
          </p:cNvPr>
          <p:cNvSpPr txBox="1"/>
          <p:nvPr userDrawn="1"/>
        </p:nvSpPr>
        <p:spPr>
          <a:xfrm>
            <a:off x="6809256" y="3512980"/>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sp>
        <p:nvSpPr>
          <p:cNvPr id="46" name="文本框 45">
            <a:extLst>
              <a:ext uri="{FF2B5EF4-FFF2-40B4-BE49-F238E27FC236}">
                <a16:creationId xmlns:a16="http://schemas.microsoft.com/office/drawing/2014/main" id="{9E5C5056-284F-4DF8-8EBF-ED594C24CE32}"/>
              </a:ext>
            </a:extLst>
          </p:cNvPr>
          <p:cNvSpPr txBox="1"/>
          <p:nvPr userDrawn="1"/>
        </p:nvSpPr>
        <p:spPr>
          <a:xfrm>
            <a:off x="6809256" y="4261052"/>
            <a:ext cx="675822" cy="584775"/>
          </a:xfrm>
          <a:prstGeom prst="rect">
            <a:avLst/>
          </a:prstGeom>
          <a:noFill/>
        </p:spPr>
        <p:txBody>
          <a:bodyPr wrap="square" rtlCol="0">
            <a:spAutoFit/>
          </a:bodyPr>
          <a:lstStyle/>
          <a:p>
            <a:r>
              <a:rPr lang="en-US" altLang="zh-CN" sz="3200" b="1" dirty="0">
                <a:solidFill>
                  <a:srgbClr val="9A0001"/>
                </a:solidFill>
              </a:rPr>
              <a:t>05.</a:t>
            </a:r>
            <a:endParaRPr lang="zh-CN" altLang="en-US" sz="3200" b="1" dirty="0">
              <a:solidFill>
                <a:srgbClr val="9A0001"/>
              </a:solidFill>
            </a:endParaRPr>
          </a:p>
        </p:txBody>
      </p:sp>
      <p:sp>
        <p:nvSpPr>
          <p:cNvPr id="47" name="文本占位符 40">
            <a:extLst>
              <a:ext uri="{FF2B5EF4-FFF2-40B4-BE49-F238E27FC236}">
                <a16:creationId xmlns:a16="http://schemas.microsoft.com/office/drawing/2014/main" id="{DE6C1D1C-BBCF-4A55-BE60-5C9BEA569916}"/>
              </a:ext>
            </a:extLst>
          </p:cNvPr>
          <p:cNvSpPr>
            <a:spLocks noGrp="1"/>
          </p:cNvSpPr>
          <p:nvPr>
            <p:ph type="body" sz="quarter" idx="15" hasCustomPrompt="1"/>
          </p:nvPr>
        </p:nvSpPr>
        <p:spPr>
          <a:xfrm>
            <a:off x="7819905" y="5070163"/>
            <a:ext cx="306145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a:ea typeface="+mn-ea"/>
                <a:cs typeface="+mn-cs"/>
              </a:defRPr>
            </a:lvl1pPr>
            <a:lvl2pPr marL="457200" indent="0">
              <a:buNone/>
              <a:defRPr/>
            </a:lvl2pPr>
          </a:lstStyle>
          <a:p>
            <a:pPr lvl="0"/>
            <a:r>
              <a:rPr lang="zh-CN" altLang="en-US" dirty="0"/>
              <a:t>输入目录标题</a:t>
            </a:r>
          </a:p>
        </p:txBody>
      </p:sp>
      <p:sp>
        <p:nvSpPr>
          <p:cNvPr id="48" name="文本框 47">
            <a:extLst>
              <a:ext uri="{FF2B5EF4-FFF2-40B4-BE49-F238E27FC236}">
                <a16:creationId xmlns:a16="http://schemas.microsoft.com/office/drawing/2014/main" id="{9D06A1A9-0BD9-48A8-B6A6-2404F9BF51E0}"/>
              </a:ext>
            </a:extLst>
          </p:cNvPr>
          <p:cNvSpPr txBox="1"/>
          <p:nvPr userDrawn="1"/>
        </p:nvSpPr>
        <p:spPr>
          <a:xfrm>
            <a:off x="6809256" y="5009126"/>
            <a:ext cx="675822" cy="584775"/>
          </a:xfrm>
          <a:prstGeom prst="rect">
            <a:avLst/>
          </a:prstGeom>
          <a:noFill/>
        </p:spPr>
        <p:txBody>
          <a:bodyPr wrap="square" rtlCol="0">
            <a:spAutoFit/>
          </a:bodyPr>
          <a:lstStyle/>
          <a:p>
            <a:r>
              <a:rPr lang="en-US" altLang="zh-CN" sz="3200" b="1" dirty="0">
                <a:solidFill>
                  <a:srgbClr val="9A0001"/>
                </a:solidFill>
              </a:rPr>
              <a:t>06.</a:t>
            </a:r>
            <a:endParaRPr lang="zh-CN" altLang="en-US" sz="3200" b="1" dirty="0">
              <a:solidFill>
                <a:srgbClr val="9A0001"/>
              </a:solidFill>
            </a:endParaRPr>
          </a:p>
        </p:txBody>
      </p:sp>
    </p:spTree>
    <p:extLst>
      <p:ext uri="{BB962C8B-B14F-4D97-AF65-F5344CB8AC3E}">
        <p14:creationId xmlns:p14="http://schemas.microsoft.com/office/powerpoint/2010/main" val="1184670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图片占位8">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
        <p:nvSpPr>
          <p:cNvPr id="2" name="图片占位符 1">
            <a:extLst>
              <a:ext uri="{FF2B5EF4-FFF2-40B4-BE49-F238E27FC236}">
                <a16:creationId xmlns:a16="http://schemas.microsoft.com/office/drawing/2014/main" id="{D35FCF2F-C01A-4F00-99E1-57D953605B1F}"/>
              </a:ext>
            </a:extLst>
          </p:cNvPr>
          <p:cNvSpPr>
            <a:spLocks noGrp="1"/>
          </p:cNvSpPr>
          <p:nvPr>
            <p:ph type="pic" idx="10"/>
          </p:nvPr>
        </p:nvSpPr>
        <p:spPr>
          <a:xfrm>
            <a:off x="5627650" y="1131849"/>
            <a:ext cx="2386361" cy="5157440"/>
          </a:xfrm>
          <a:prstGeom prst="roundRect">
            <a:avLst>
              <a:gd name="adj" fmla="val 10149"/>
            </a:avLst>
          </a:prstGeom>
        </p:spPr>
        <p:txBody>
          <a:bodyPr anchor="ctr"/>
          <a:lstStyle/>
          <a:p>
            <a:endParaRPr lang="zh-CN" altLang="en-US"/>
          </a:p>
        </p:txBody>
      </p:sp>
    </p:spTree>
    <p:extLst>
      <p:ext uri="{BB962C8B-B14F-4D97-AF65-F5344CB8AC3E}">
        <p14:creationId xmlns:p14="http://schemas.microsoft.com/office/powerpoint/2010/main" val="21447509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cxnSp>
        <p:nvCxnSpPr>
          <p:cNvPr id="70" name="直接连接符 69">
            <a:extLst>
              <a:ext uri="{FF2B5EF4-FFF2-40B4-BE49-F238E27FC236}">
                <a16:creationId xmlns:a16="http://schemas.microsoft.com/office/drawing/2014/main" id="{52622493-1C1B-4EB2-862A-4E4822408AA0}"/>
              </a:ext>
            </a:extLst>
          </p:cNvPr>
          <p:cNvCxnSpPr/>
          <p:nvPr/>
        </p:nvCxnSpPr>
        <p:spPr>
          <a:xfrm>
            <a:off x="996403" y="3428999"/>
            <a:ext cx="37739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文本占位符 3">
            <a:extLst>
              <a:ext uri="{FF2B5EF4-FFF2-40B4-BE49-F238E27FC236}">
                <a16:creationId xmlns:a16="http://schemas.microsoft.com/office/drawing/2014/main" id="{8AA9FB39-26D8-421B-89F7-86CD2AE08CD8}"/>
              </a:ext>
            </a:extLst>
          </p:cNvPr>
          <p:cNvSpPr>
            <a:spLocks noGrp="1"/>
          </p:cNvSpPr>
          <p:nvPr userDrawn="1">
            <p:ph type="body" sz="quarter" idx="10" hasCustomPrompt="1"/>
          </p:nvPr>
        </p:nvSpPr>
        <p:spPr>
          <a:xfrm>
            <a:off x="2465501" y="2552244"/>
            <a:ext cx="5716686" cy="707886"/>
          </a:xfrm>
        </p:spPr>
        <p:txBody>
          <a:bodyPr anchor="ctr" anchorCtr="0">
            <a:normAutofit/>
          </a:bodyPr>
          <a:lstStyle>
            <a:lvl1pPr marL="0" indent="0">
              <a:buFontTx/>
              <a:buNone/>
              <a:defRPr kumimoji="0" lang="zh-CN" altLang="en-US" sz="4000" b="1" i="0" u="none" strike="noStrike" kern="1200" cap="none" spc="0" normalizeH="0" baseline="0" dirty="0" smtClean="0">
                <a:ln>
                  <a:noFill/>
                </a:ln>
                <a:solidFill>
                  <a:prstClr val="white"/>
                </a:solidFill>
                <a:effectLst/>
                <a:uLnTx/>
                <a:uFillTx/>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XX</a:t>
            </a:r>
            <a:endParaRPr lang="zh-CN" altLang="en-US" dirty="0"/>
          </a:p>
        </p:txBody>
      </p:sp>
      <p:sp>
        <p:nvSpPr>
          <p:cNvPr id="127" name="文本占位符 3">
            <a:extLst>
              <a:ext uri="{FF2B5EF4-FFF2-40B4-BE49-F238E27FC236}">
                <a16:creationId xmlns:a16="http://schemas.microsoft.com/office/drawing/2014/main" id="{2233AA7D-0112-4B75-9284-9FC6FC0D1D63}"/>
              </a:ext>
            </a:extLst>
          </p:cNvPr>
          <p:cNvSpPr>
            <a:spLocks noGrp="1"/>
          </p:cNvSpPr>
          <p:nvPr>
            <p:ph type="body" sz="quarter" idx="11" hasCustomPrompt="1"/>
          </p:nvPr>
        </p:nvSpPr>
        <p:spPr>
          <a:xfrm>
            <a:off x="882188" y="3684327"/>
            <a:ext cx="7299999" cy="887667"/>
          </a:xfrm>
        </p:spPr>
        <p:txBody>
          <a:bodyPr>
            <a:noAutofit/>
          </a:bodyPr>
          <a:lstStyle>
            <a:lvl1pPr marL="0" indent="0">
              <a:buFontTx/>
              <a:buNone/>
              <a:defRPr lang="zh-CN" altLang="en-US" sz="4800" b="1" kern="1200" spc="400" dirty="0" smtClean="0">
                <a:solidFill>
                  <a:prstClr val="white"/>
                </a:solidFill>
                <a:latin typeface="Arial" panose="020F0502020204030204"/>
                <a:ea typeface="Microsoft YaHei"/>
                <a:cs typeface="+mn-ea"/>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输入标题文本</a:t>
            </a:r>
          </a:p>
        </p:txBody>
      </p:sp>
      <p:pic>
        <p:nvPicPr>
          <p:cNvPr id="128" name="图形 127">
            <a:extLst>
              <a:ext uri="{FF2B5EF4-FFF2-40B4-BE49-F238E27FC236}">
                <a16:creationId xmlns:a16="http://schemas.microsoft.com/office/drawing/2014/main" id="{B6E5D4A0-9D5F-45D9-899A-F03F9DFF710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863687" y="1559486"/>
            <a:ext cx="5172316" cy="3739027"/>
          </a:xfrm>
          <a:prstGeom prst="rect">
            <a:avLst/>
          </a:prstGeom>
        </p:spPr>
      </p:pic>
      <p:grpSp>
        <p:nvGrpSpPr>
          <p:cNvPr id="62" name="组合 61">
            <a:extLst>
              <a:ext uri="{FF2B5EF4-FFF2-40B4-BE49-F238E27FC236}">
                <a16:creationId xmlns:a16="http://schemas.microsoft.com/office/drawing/2014/main" id="{2AC37DB6-BAC9-459C-B3EE-FDA00215A951}"/>
              </a:ext>
            </a:extLst>
          </p:cNvPr>
          <p:cNvGrpSpPr/>
          <p:nvPr userDrawn="1"/>
        </p:nvGrpSpPr>
        <p:grpSpPr>
          <a:xfrm>
            <a:off x="1654090" y="1145460"/>
            <a:ext cx="1477533" cy="108755"/>
            <a:chOff x="4616246" y="3878362"/>
            <a:chExt cx="5571416" cy="410087"/>
          </a:xfrm>
          <a:solidFill>
            <a:schemeClr val="tx1">
              <a:alpha val="80000"/>
            </a:schemeClr>
          </a:solidFill>
        </p:grpSpPr>
        <p:sp>
          <p:nvSpPr>
            <p:cNvPr id="63" name="Freeform 17">
              <a:extLst>
                <a:ext uri="{FF2B5EF4-FFF2-40B4-BE49-F238E27FC236}">
                  <a16:creationId xmlns:a16="http://schemas.microsoft.com/office/drawing/2014/main" id="{504FCFA3-39FB-4B2B-9BFB-25978CCCA565}"/>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4" name="Freeform 18">
              <a:extLst>
                <a:ext uri="{FF2B5EF4-FFF2-40B4-BE49-F238E27FC236}">
                  <a16:creationId xmlns:a16="http://schemas.microsoft.com/office/drawing/2014/main" id="{A3FBFB70-9C9F-4DFE-BA7E-B2EF8E855B3E}"/>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5" name="Freeform 19">
              <a:extLst>
                <a:ext uri="{FF2B5EF4-FFF2-40B4-BE49-F238E27FC236}">
                  <a16:creationId xmlns:a16="http://schemas.microsoft.com/office/drawing/2014/main" id="{598D91F9-4849-4702-91A4-5EC21EE1F3E2}"/>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7" name="Freeform 20">
              <a:extLst>
                <a:ext uri="{FF2B5EF4-FFF2-40B4-BE49-F238E27FC236}">
                  <a16:creationId xmlns:a16="http://schemas.microsoft.com/office/drawing/2014/main" id="{A3DEDF37-FABD-4768-B994-5CFB44ACF183}"/>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8" name="Freeform 21">
              <a:extLst>
                <a:ext uri="{FF2B5EF4-FFF2-40B4-BE49-F238E27FC236}">
                  <a16:creationId xmlns:a16="http://schemas.microsoft.com/office/drawing/2014/main" id="{9366BE37-2A45-4B1D-BCB3-68A2BC16F427}"/>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22">
              <a:extLst>
                <a:ext uri="{FF2B5EF4-FFF2-40B4-BE49-F238E27FC236}">
                  <a16:creationId xmlns:a16="http://schemas.microsoft.com/office/drawing/2014/main" id="{336BE8A3-3CE2-4FF2-84AE-C2A47F66283F}"/>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1" name="Freeform 23">
              <a:extLst>
                <a:ext uri="{FF2B5EF4-FFF2-40B4-BE49-F238E27FC236}">
                  <a16:creationId xmlns:a16="http://schemas.microsoft.com/office/drawing/2014/main" id="{88041DDA-AE33-4EF1-842D-F936013FB61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29" name="Freeform 25">
              <a:extLst>
                <a:ext uri="{FF2B5EF4-FFF2-40B4-BE49-F238E27FC236}">
                  <a16:creationId xmlns:a16="http://schemas.microsoft.com/office/drawing/2014/main" id="{706182FD-3EAA-45B9-93DD-BCE1670E07FA}"/>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0" name="Freeform 27">
              <a:extLst>
                <a:ext uri="{FF2B5EF4-FFF2-40B4-BE49-F238E27FC236}">
                  <a16:creationId xmlns:a16="http://schemas.microsoft.com/office/drawing/2014/main" id="{E83B3483-EA8E-4C84-9BD1-4E5F98AA9387}"/>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1" name="Freeform 29">
              <a:extLst>
                <a:ext uri="{FF2B5EF4-FFF2-40B4-BE49-F238E27FC236}">
                  <a16:creationId xmlns:a16="http://schemas.microsoft.com/office/drawing/2014/main" id="{ABD5AC87-B621-4108-92CB-D265896F5894}"/>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2" name="Freeform 30">
              <a:extLst>
                <a:ext uri="{FF2B5EF4-FFF2-40B4-BE49-F238E27FC236}">
                  <a16:creationId xmlns:a16="http://schemas.microsoft.com/office/drawing/2014/main" id="{0BB2B514-BAFC-4B2E-9426-ACF7AAF083D8}"/>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3" name="Freeform 31">
              <a:extLst>
                <a:ext uri="{FF2B5EF4-FFF2-40B4-BE49-F238E27FC236}">
                  <a16:creationId xmlns:a16="http://schemas.microsoft.com/office/drawing/2014/main" id="{95F1D8E8-509F-457F-A39C-06F7223B846F}"/>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4" name="Freeform 32">
              <a:extLst>
                <a:ext uri="{FF2B5EF4-FFF2-40B4-BE49-F238E27FC236}">
                  <a16:creationId xmlns:a16="http://schemas.microsoft.com/office/drawing/2014/main" id="{2BDC60B4-2A03-4259-99D7-D6952CF7DC70}"/>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5" name="Freeform 33">
              <a:extLst>
                <a:ext uri="{FF2B5EF4-FFF2-40B4-BE49-F238E27FC236}">
                  <a16:creationId xmlns:a16="http://schemas.microsoft.com/office/drawing/2014/main" id="{D04146B2-3540-4B26-86A2-964C8A3808E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6" name="Freeform 34">
              <a:extLst>
                <a:ext uri="{FF2B5EF4-FFF2-40B4-BE49-F238E27FC236}">
                  <a16:creationId xmlns:a16="http://schemas.microsoft.com/office/drawing/2014/main" id="{941B3BC6-A11E-4E3B-B07D-B7635E70A572}"/>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37" name="Freeform 35">
              <a:extLst>
                <a:ext uri="{FF2B5EF4-FFF2-40B4-BE49-F238E27FC236}">
                  <a16:creationId xmlns:a16="http://schemas.microsoft.com/office/drawing/2014/main" id="{BD558C4E-8B51-4077-9535-D4EA2266CCB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38" name="组合 137">
            <a:extLst>
              <a:ext uri="{FF2B5EF4-FFF2-40B4-BE49-F238E27FC236}">
                <a16:creationId xmlns:a16="http://schemas.microsoft.com/office/drawing/2014/main" id="{38946306-BB01-47D1-85B2-D73ED91B5724}"/>
              </a:ext>
            </a:extLst>
          </p:cNvPr>
          <p:cNvGrpSpPr/>
          <p:nvPr userDrawn="1"/>
        </p:nvGrpSpPr>
        <p:grpSpPr>
          <a:xfrm>
            <a:off x="1651541" y="660313"/>
            <a:ext cx="1483481" cy="423973"/>
            <a:chOff x="4606634" y="2048989"/>
            <a:chExt cx="5593843" cy="1598699"/>
          </a:xfrm>
          <a:solidFill>
            <a:schemeClr val="accent1">
              <a:alpha val="80000"/>
            </a:schemeClr>
          </a:solidFill>
        </p:grpSpPr>
        <p:sp>
          <p:nvSpPr>
            <p:cNvPr id="139" name="Freeform 9">
              <a:extLst>
                <a:ext uri="{FF2B5EF4-FFF2-40B4-BE49-F238E27FC236}">
                  <a16:creationId xmlns:a16="http://schemas.microsoft.com/office/drawing/2014/main" id="{E18931A2-267C-4A71-BE71-C188DA79BE3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0" name="Freeform 10">
              <a:extLst>
                <a:ext uri="{FF2B5EF4-FFF2-40B4-BE49-F238E27FC236}">
                  <a16:creationId xmlns:a16="http://schemas.microsoft.com/office/drawing/2014/main" id="{703B4DA1-DADE-4E2C-A526-6A13B8A77CE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1" name="Freeform 11">
              <a:extLst>
                <a:ext uri="{FF2B5EF4-FFF2-40B4-BE49-F238E27FC236}">
                  <a16:creationId xmlns:a16="http://schemas.microsoft.com/office/drawing/2014/main" id="{1B331AD2-6B35-4E0A-A20B-4A72FE3A596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2" name="Freeform 12">
              <a:extLst>
                <a:ext uri="{FF2B5EF4-FFF2-40B4-BE49-F238E27FC236}">
                  <a16:creationId xmlns:a16="http://schemas.microsoft.com/office/drawing/2014/main" id="{FD62C409-3631-46E2-9587-CB2E648032C0}"/>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3" name="Freeform 13">
              <a:extLst>
                <a:ext uri="{FF2B5EF4-FFF2-40B4-BE49-F238E27FC236}">
                  <a16:creationId xmlns:a16="http://schemas.microsoft.com/office/drawing/2014/main" id="{55833334-4E68-4E9E-BB6D-2E9AF330F93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4" name="Freeform 14">
              <a:extLst>
                <a:ext uri="{FF2B5EF4-FFF2-40B4-BE49-F238E27FC236}">
                  <a16:creationId xmlns:a16="http://schemas.microsoft.com/office/drawing/2014/main" id="{0541028C-AF39-4761-8CCB-ED2A4989788C}"/>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5" name="Freeform 15">
              <a:extLst>
                <a:ext uri="{FF2B5EF4-FFF2-40B4-BE49-F238E27FC236}">
                  <a16:creationId xmlns:a16="http://schemas.microsoft.com/office/drawing/2014/main" id="{029E28D3-B454-45B2-9289-2968F3EBFEE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6" name="Freeform 16">
              <a:extLst>
                <a:ext uri="{FF2B5EF4-FFF2-40B4-BE49-F238E27FC236}">
                  <a16:creationId xmlns:a16="http://schemas.microsoft.com/office/drawing/2014/main" id="{D0BB8E3B-59F6-4A01-960E-0F7B97844633}"/>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7" name="Freeform 24">
              <a:extLst>
                <a:ext uri="{FF2B5EF4-FFF2-40B4-BE49-F238E27FC236}">
                  <a16:creationId xmlns:a16="http://schemas.microsoft.com/office/drawing/2014/main" id="{05627743-9A54-4094-B73D-287771342A31}"/>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8" name="Freeform 26">
              <a:extLst>
                <a:ext uri="{FF2B5EF4-FFF2-40B4-BE49-F238E27FC236}">
                  <a16:creationId xmlns:a16="http://schemas.microsoft.com/office/drawing/2014/main" id="{699C7083-01DE-4A4B-84DD-E90155913A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28">
              <a:extLst>
                <a:ext uri="{FF2B5EF4-FFF2-40B4-BE49-F238E27FC236}">
                  <a16:creationId xmlns:a16="http://schemas.microsoft.com/office/drawing/2014/main" id="{8B40CCE1-C62C-4D51-9D8F-C4639686629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36">
              <a:extLst>
                <a:ext uri="{FF2B5EF4-FFF2-40B4-BE49-F238E27FC236}">
                  <a16:creationId xmlns:a16="http://schemas.microsoft.com/office/drawing/2014/main" id="{61179EB0-0CBF-4D6F-AAA1-7720EA90C8E5}"/>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51" name="组合 150">
            <a:extLst>
              <a:ext uri="{FF2B5EF4-FFF2-40B4-BE49-F238E27FC236}">
                <a16:creationId xmlns:a16="http://schemas.microsoft.com/office/drawing/2014/main" id="{6B04C171-0905-4BEB-B13A-7AFFEA8524C5}"/>
              </a:ext>
            </a:extLst>
          </p:cNvPr>
          <p:cNvGrpSpPr/>
          <p:nvPr userDrawn="1"/>
        </p:nvGrpSpPr>
        <p:grpSpPr>
          <a:xfrm>
            <a:off x="882188" y="613507"/>
            <a:ext cx="664422" cy="662874"/>
            <a:chOff x="2105799" y="20055838"/>
            <a:chExt cx="6748090" cy="6732363"/>
          </a:xfrm>
          <a:solidFill>
            <a:schemeClr val="accent1">
              <a:alpha val="80000"/>
            </a:schemeClr>
          </a:solidFill>
        </p:grpSpPr>
        <p:sp>
          <p:nvSpPr>
            <p:cNvPr id="152" name="Freeform 8">
              <a:extLst>
                <a:ext uri="{FF2B5EF4-FFF2-40B4-BE49-F238E27FC236}">
                  <a16:creationId xmlns:a16="http://schemas.microsoft.com/office/drawing/2014/main" id="{CE509FB2-EF54-4D15-964E-BAE3FD9A6BFA}"/>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3" name="Freeform 42">
              <a:extLst>
                <a:ext uri="{FF2B5EF4-FFF2-40B4-BE49-F238E27FC236}">
                  <a16:creationId xmlns:a16="http://schemas.microsoft.com/office/drawing/2014/main" id="{B6C8DC3B-EE8C-45F4-A99E-60D92CFF9B3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4" name="Freeform 43">
              <a:extLst>
                <a:ext uri="{FF2B5EF4-FFF2-40B4-BE49-F238E27FC236}">
                  <a16:creationId xmlns:a16="http://schemas.microsoft.com/office/drawing/2014/main" id="{650C3229-0411-4A34-96B6-2C91F8F76571}"/>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5" name="Freeform 44">
              <a:extLst>
                <a:ext uri="{FF2B5EF4-FFF2-40B4-BE49-F238E27FC236}">
                  <a16:creationId xmlns:a16="http://schemas.microsoft.com/office/drawing/2014/main" id="{223A77F5-8164-45E2-A8A5-337C1C7D6D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6" name="Freeform 45">
              <a:extLst>
                <a:ext uri="{FF2B5EF4-FFF2-40B4-BE49-F238E27FC236}">
                  <a16:creationId xmlns:a16="http://schemas.microsoft.com/office/drawing/2014/main" id="{60FC465B-2605-409D-B52E-3D0CB8A1D6F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7" name="Freeform 46">
              <a:extLst>
                <a:ext uri="{FF2B5EF4-FFF2-40B4-BE49-F238E27FC236}">
                  <a16:creationId xmlns:a16="http://schemas.microsoft.com/office/drawing/2014/main" id="{70666028-30B0-4A46-86FB-A42432CCF205}"/>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8" name="Freeform 47">
              <a:extLst>
                <a:ext uri="{FF2B5EF4-FFF2-40B4-BE49-F238E27FC236}">
                  <a16:creationId xmlns:a16="http://schemas.microsoft.com/office/drawing/2014/main" id="{66285623-1ECC-4019-998B-0FFEC53E1FEB}"/>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59" name="Freeform 48">
              <a:extLst>
                <a:ext uri="{FF2B5EF4-FFF2-40B4-BE49-F238E27FC236}">
                  <a16:creationId xmlns:a16="http://schemas.microsoft.com/office/drawing/2014/main" id="{DE28096A-EBC6-48DC-B28E-FDF15022B522}"/>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0" name="Freeform 49">
              <a:extLst>
                <a:ext uri="{FF2B5EF4-FFF2-40B4-BE49-F238E27FC236}">
                  <a16:creationId xmlns:a16="http://schemas.microsoft.com/office/drawing/2014/main" id="{C82365C2-71DD-4925-A67B-CAA854D300E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1" name="Freeform 50">
              <a:extLst>
                <a:ext uri="{FF2B5EF4-FFF2-40B4-BE49-F238E27FC236}">
                  <a16:creationId xmlns:a16="http://schemas.microsoft.com/office/drawing/2014/main" id="{F69923CB-AB0E-4DAA-8CB4-05A540FC571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2" name="Freeform 51">
              <a:extLst>
                <a:ext uri="{FF2B5EF4-FFF2-40B4-BE49-F238E27FC236}">
                  <a16:creationId xmlns:a16="http://schemas.microsoft.com/office/drawing/2014/main" id="{0C9872BA-3C4D-4098-8153-AF0C234620B5}"/>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3" name="Freeform 52">
              <a:extLst>
                <a:ext uri="{FF2B5EF4-FFF2-40B4-BE49-F238E27FC236}">
                  <a16:creationId xmlns:a16="http://schemas.microsoft.com/office/drawing/2014/main" id="{4137D422-E6EB-490E-9416-24F82972F9B0}"/>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4" name="Freeform 53">
              <a:extLst>
                <a:ext uri="{FF2B5EF4-FFF2-40B4-BE49-F238E27FC236}">
                  <a16:creationId xmlns:a16="http://schemas.microsoft.com/office/drawing/2014/main" id="{BB0D0761-D478-4C17-815A-0A6AD74194EA}"/>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5" name="Freeform 54">
              <a:extLst>
                <a:ext uri="{FF2B5EF4-FFF2-40B4-BE49-F238E27FC236}">
                  <a16:creationId xmlns:a16="http://schemas.microsoft.com/office/drawing/2014/main" id="{4E5F6A7C-2998-4CCF-BF1E-D9077A867373}"/>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6" name="Freeform 55">
              <a:extLst>
                <a:ext uri="{FF2B5EF4-FFF2-40B4-BE49-F238E27FC236}">
                  <a16:creationId xmlns:a16="http://schemas.microsoft.com/office/drawing/2014/main" id="{B8C17893-2B8C-4402-9B0A-CFAC1EEC5BFE}"/>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7" name="Freeform 56">
              <a:extLst>
                <a:ext uri="{FF2B5EF4-FFF2-40B4-BE49-F238E27FC236}">
                  <a16:creationId xmlns:a16="http://schemas.microsoft.com/office/drawing/2014/main" id="{80A4A95E-1D12-4BFB-84A3-6E69192B6F66}"/>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8" name="Freeform 57">
              <a:extLst>
                <a:ext uri="{FF2B5EF4-FFF2-40B4-BE49-F238E27FC236}">
                  <a16:creationId xmlns:a16="http://schemas.microsoft.com/office/drawing/2014/main" id="{DE09AAE9-B869-4D14-9A6E-6B1E8F9D918C}"/>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69" name="Freeform 58">
              <a:extLst>
                <a:ext uri="{FF2B5EF4-FFF2-40B4-BE49-F238E27FC236}">
                  <a16:creationId xmlns:a16="http://schemas.microsoft.com/office/drawing/2014/main" id="{DACFD2A8-35E2-4D17-A432-C4445B1DE430}"/>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0" name="Freeform 59">
              <a:extLst>
                <a:ext uri="{FF2B5EF4-FFF2-40B4-BE49-F238E27FC236}">
                  <a16:creationId xmlns:a16="http://schemas.microsoft.com/office/drawing/2014/main" id="{20394763-C255-444B-940F-5BE2CAE09593}"/>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1" name="Freeform 60">
              <a:extLst>
                <a:ext uri="{FF2B5EF4-FFF2-40B4-BE49-F238E27FC236}">
                  <a16:creationId xmlns:a16="http://schemas.microsoft.com/office/drawing/2014/main" id="{D5DB92F4-CCF4-48BD-8A77-44191933714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2" name="Freeform 61">
              <a:extLst>
                <a:ext uri="{FF2B5EF4-FFF2-40B4-BE49-F238E27FC236}">
                  <a16:creationId xmlns:a16="http://schemas.microsoft.com/office/drawing/2014/main" id="{39B52CE4-6F33-4717-912A-6C0F2BA531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3" name="Freeform 62">
              <a:extLst>
                <a:ext uri="{FF2B5EF4-FFF2-40B4-BE49-F238E27FC236}">
                  <a16:creationId xmlns:a16="http://schemas.microsoft.com/office/drawing/2014/main" id="{25F6B581-6C3D-4732-943C-D740A1C3671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74" name="Freeform 71">
              <a:extLst>
                <a:ext uri="{FF2B5EF4-FFF2-40B4-BE49-F238E27FC236}">
                  <a16:creationId xmlns:a16="http://schemas.microsoft.com/office/drawing/2014/main" id="{043007A9-32DC-46FF-96D2-A7D27193ED5E}"/>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sp>
        <p:nvSpPr>
          <p:cNvPr id="5" name="矩形 4">
            <a:extLst>
              <a:ext uri="{FF2B5EF4-FFF2-40B4-BE49-F238E27FC236}">
                <a16:creationId xmlns:a16="http://schemas.microsoft.com/office/drawing/2014/main" id="{3701D6A2-E0B4-4D59-BD49-A67266448E1E}"/>
              </a:ext>
            </a:extLst>
          </p:cNvPr>
          <p:cNvSpPr/>
          <p:nvPr userDrawn="1"/>
        </p:nvSpPr>
        <p:spPr>
          <a:xfrm>
            <a:off x="875308" y="2536911"/>
            <a:ext cx="1503040" cy="707886"/>
          </a:xfrm>
          <a:prstGeom prst="rect">
            <a:avLst/>
          </a:prstGeom>
        </p:spPr>
        <p:txBody>
          <a:bodyPr wrap="none">
            <a:spAutoFit/>
          </a:bodyPr>
          <a:lstStyle/>
          <a:p>
            <a:r>
              <a:rPr kumimoji="0" lang="en-US" altLang="zh-CN" sz="4000" b="0" i="0" u="none" strike="noStrike" kern="1200" cap="none" spc="0" normalizeH="0" baseline="0" dirty="0">
                <a:ln>
                  <a:noFill/>
                </a:ln>
                <a:solidFill>
                  <a:prstClr val="white"/>
                </a:solidFill>
                <a:effectLst/>
                <a:uLnTx/>
                <a:uFillTx/>
                <a:latin typeface="Arial" panose="020F0502020204030204"/>
                <a:ea typeface="Microsoft YaHei"/>
                <a:cs typeface="+mn-ea"/>
              </a:rPr>
              <a:t>PART</a:t>
            </a:r>
            <a:endParaRPr kumimoji="0" lang="zh-CN" altLang="en-US" sz="4000" b="0" i="0" u="none" strike="noStrike" kern="1200" cap="none" spc="0" normalizeH="0" baseline="0" dirty="0">
              <a:ln>
                <a:noFill/>
              </a:ln>
              <a:solidFill>
                <a:prstClr val="white"/>
              </a:solidFill>
              <a:effectLst/>
              <a:uLnTx/>
              <a:uFillTx/>
              <a:latin typeface="Arial" panose="020F0502020204030204"/>
              <a:ea typeface="Microsoft YaHei"/>
              <a:cs typeface="+mn-ea"/>
            </a:endParaRPr>
          </a:p>
        </p:txBody>
      </p:sp>
    </p:spTree>
    <p:extLst>
      <p:ext uri="{BB962C8B-B14F-4D97-AF65-F5344CB8AC3E}">
        <p14:creationId xmlns:p14="http://schemas.microsoft.com/office/powerpoint/2010/main" val="14906782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结尾">
    <p:spTree>
      <p:nvGrpSpPr>
        <p:cNvPr id="1" name=""/>
        <p:cNvGrpSpPr/>
        <p:nvPr/>
      </p:nvGrpSpPr>
      <p:grpSpPr>
        <a:xfrm>
          <a:off x="0" y="0"/>
          <a:ext cx="0" cy="0"/>
          <a:chOff x="0" y="0"/>
          <a:chExt cx="0" cy="0"/>
        </a:xfrm>
      </p:grpSpPr>
      <p:sp>
        <p:nvSpPr>
          <p:cNvPr id="66" name="矩形 65">
            <a:extLst>
              <a:ext uri="{FF2B5EF4-FFF2-40B4-BE49-F238E27FC236}">
                <a16:creationId xmlns:a16="http://schemas.microsoft.com/office/drawing/2014/main" id="{9782960B-0298-40C0-9193-B28F17C2A53C}"/>
              </a:ext>
            </a:extLst>
          </p:cNvPr>
          <p:cNvSpPr/>
          <p:nvPr userDrawn="1"/>
        </p:nvSpPr>
        <p:spPr>
          <a:xfrm>
            <a:off x="0" y="1764872"/>
            <a:ext cx="12192000" cy="3328257"/>
          </a:xfrm>
          <a:prstGeom prst="rect">
            <a:avLst/>
          </a:prstGeom>
          <a:solidFill>
            <a:schemeClr val="accent1"/>
          </a:soli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sp>
        <p:nvSpPr>
          <p:cNvPr id="63" name="椭圆 62">
            <a:extLst>
              <a:ext uri="{FF2B5EF4-FFF2-40B4-BE49-F238E27FC236}">
                <a16:creationId xmlns:a16="http://schemas.microsoft.com/office/drawing/2014/main" id="{F26480F6-566C-42F1-91D5-B755F6AB5120}"/>
              </a:ext>
            </a:extLst>
          </p:cNvPr>
          <p:cNvSpPr/>
          <p:nvPr/>
        </p:nvSpPr>
        <p:spPr>
          <a:xfrm>
            <a:off x="5197121" y="624817"/>
            <a:ext cx="1826782" cy="18267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F0502020204030204"/>
              <a:ea typeface="Microsoft YaHei"/>
              <a:cs typeface="+mn-ea"/>
              <a:sym typeface="+mn-lt"/>
            </a:endParaRPr>
          </a:p>
        </p:txBody>
      </p:sp>
      <p:grpSp>
        <p:nvGrpSpPr>
          <p:cNvPr id="64" name="组合 63">
            <a:extLst>
              <a:ext uri="{FF2B5EF4-FFF2-40B4-BE49-F238E27FC236}">
                <a16:creationId xmlns:a16="http://schemas.microsoft.com/office/drawing/2014/main" id="{17D64BBA-58A8-428F-887C-708E5659D46B}"/>
              </a:ext>
            </a:extLst>
          </p:cNvPr>
          <p:cNvGrpSpPr/>
          <p:nvPr/>
        </p:nvGrpSpPr>
        <p:grpSpPr>
          <a:xfrm>
            <a:off x="5317814" y="741574"/>
            <a:ext cx="1614432" cy="1610666"/>
            <a:chOff x="2105799" y="20055838"/>
            <a:chExt cx="6748090" cy="6732363"/>
          </a:xfrm>
          <a:solidFill>
            <a:schemeClr val="accent1"/>
          </a:solidFill>
        </p:grpSpPr>
        <p:sp>
          <p:nvSpPr>
            <p:cNvPr id="65" name="Freeform 8">
              <a:extLst>
                <a:ext uri="{FF2B5EF4-FFF2-40B4-BE49-F238E27FC236}">
                  <a16:creationId xmlns:a16="http://schemas.microsoft.com/office/drawing/2014/main" id="{BDD6A6EB-5C5E-45A6-BF3E-295FF9FE1D01}"/>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7" name="Freeform 42">
              <a:extLst>
                <a:ext uri="{FF2B5EF4-FFF2-40B4-BE49-F238E27FC236}">
                  <a16:creationId xmlns:a16="http://schemas.microsoft.com/office/drawing/2014/main" id="{00087E73-C04B-4FF7-88CC-39D146CEE80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8" name="Freeform 43">
              <a:extLst>
                <a:ext uri="{FF2B5EF4-FFF2-40B4-BE49-F238E27FC236}">
                  <a16:creationId xmlns:a16="http://schemas.microsoft.com/office/drawing/2014/main" id="{F6684CF1-760F-4F38-9B51-B2BE6F7F0E6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69" name="Freeform 44">
              <a:extLst>
                <a:ext uri="{FF2B5EF4-FFF2-40B4-BE49-F238E27FC236}">
                  <a16:creationId xmlns:a16="http://schemas.microsoft.com/office/drawing/2014/main" id="{6C357B19-2185-4923-86AB-573939DB1CCB}"/>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71" name="Freeform 45">
              <a:extLst>
                <a:ext uri="{FF2B5EF4-FFF2-40B4-BE49-F238E27FC236}">
                  <a16:creationId xmlns:a16="http://schemas.microsoft.com/office/drawing/2014/main" id="{745C8593-CAD2-4EAD-B82D-AA253F717155}"/>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29" name="Freeform 46">
              <a:extLst>
                <a:ext uri="{FF2B5EF4-FFF2-40B4-BE49-F238E27FC236}">
                  <a16:creationId xmlns:a16="http://schemas.microsoft.com/office/drawing/2014/main" id="{B384B41B-780D-42AB-A063-7052CC29D75D}"/>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0" name="Freeform 47">
              <a:extLst>
                <a:ext uri="{FF2B5EF4-FFF2-40B4-BE49-F238E27FC236}">
                  <a16:creationId xmlns:a16="http://schemas.microsoft.com/office/drawing/2014/main" id="{62FE602F-E75B-4D93-9D94-F688FA6403D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1" name="Freeform 48">
              <a:extLst>
                <a:ext uri="{FF2B5EF4-FFF2-40B4-BE49-F238E27FC236}">
                  <a16:creationId xmlns:a16="http://schemas.microsoft.com/office/drawing/2014/main" id="{B0340309-59C7-41A5-A975-6ED4FC695589}"/>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2" name="Freeform 49">
              <a:extLst>
                <a:ext uri="{FF2B5EF4-FFF2-40B4-BE49-F238E27FC236}">
                  <a16:creationId xmlns:a16="http://schemas.microsoft.com/office/drawing/2014/main" id="{2CF388E8-3611-4410-879E-C23BF15610B0}"/>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3" name="Freeform 50">
              <a:extLst>
                <a:ext uri="{FF2B5EF4-FFF2-40B4-BE49-F238E27FC236}">
                  <a16:creationId xmlns:a16="http://schemas.microsoft.com/office/drawing/2014/main" id="{A7E39C54-EAB6-4670-9911-865D0ABBAC33}"/>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4" name="Freeform 51">
              <a:extLst>
                <a:ext uri="{FF2B5EF4-FFF2-40B4-BE49-F238E27FC236}">
                  <a16:creationId xmlns:a16="http://schemas.microsoft.com/office/drawing/2014/main" id="{C328AEB8-604B-4FE9-95BF-7EA4E8ED5D3C}"/>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5" name="Freeform 52">
              <a:extLst>
                <a:ext uri="{FF2B5EF4-FFF2-40B4-BE49-F238E27FC236}">
                  <a16:creationId xmlns:a16="http://schemas.microsoft.com/office/drawing/2014/main" id="{81BC006C-BCD9-45CD-9774-051F478861B4}"/>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6" name="Freeform 53">
              <a:extLst>
                <a:ext uri="{FF2B5EF4-FFF2-40B4-BE49-F238E27FC236}">
                  <a16:creationId xmlns:a16="http://schemas.microsoft.com/office/drawing/2014/main" id="{086DBB45-39C4-44DE-AB86-92873FECAA8E}"/>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7" name="Freeform 54">
              <a:extLst>
                <a:ext uri="{FF2B5EF4-FFF2-40B4-BE49-F238E27FC236}">
                  <a16:creationId xmlns:a16="http://schemas.microsoft.com/office/drawing/2014/main" id="{09A277B2-A3BA-43A2-BA82-813C993033E8}"/>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8" name="Freeform 55">
              <a:extLst>
                <a:ext uri="{FF2B5EF4-FFF2-40B4-BE49-F238E27FC236}">
                  <a16:creationId xmlns:a16="http://schemas.microsoft.com/office/drawing/2014/main" id="{3BBD2727-FD37-443A-B218-1F396F8598AF}"/>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39" name="Freeform 56">
              <a:extLst>
                <a:ext uri="{FF2B5EF4-FFF2-40B4-BE49-F238E27FC236}">
                  <a16:creationId xmlns:a16="http://schemas.microsoft.com/office/drawing/2014/main" id="{246B2677-07FC-46C4-AA93-81A6A49524E9}"/>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0" name="Freeform 57">
              <a:extLst>
                <a:ext uri="{FF2B5EF4-FFF2-40B4-BE49-F238E27FC236}">
                  <a16:creationId xmlns:a16="http://schemas.microsoft.com/office/drawing/2014/main" id="{3C345CC2-F3A1-4D57-A0B2-DBACACAF6DA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1" name="Freeform 58">
              <a:extLst>
                <a:ext uri="{FF2B5EF4-FFF2-40B4-BE49-F238E27FC236}">
                  <a16:creationId xmlns:a16="http://schemas.microsoft.com/office/drawing/2014/main" id="{8F6163AE-D7D4-48CF-8F56-27751A27AAE4}"/>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2" name="Freeform 59">
              <a:extLst>
                <a:ext uri="{FF2B5EF4-FFF2-40B4-BE49-F238E27FC236}">
                  <a16:creationId xmlns:a16="http://schemas.microsoft.com/office/drawing/2014/main" id="{DA1F4E85-B289-49FE-BD0A-6540821598D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3" name="Freeform 60">
              <a:extLst>
                <a:ext uri="{FF2B5EF4-FFF2-40B4-BE49-F238E27FC236}">
                  <a16:creationId xmlns:a16="http://schemas.microsoft.com/office/drawing/2014/main" id="{DE778FDA-1390-418E-A32B-D860CAB1DDFA}"/>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4" name="Freeform 61">
              <a:extLst>
                <a:ext uri="{FF2B5EF4-FFF2-40B4-BE49-F238E27FC236}">
                  <a16:creationId xmlns:a16="http://schemas.microsoft.com/office/drawing/2014/main" id="{FCCA6383-EF4D-4BBE-B1B8-1964323BC8A8}"/>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5" name="Freeform 62">
              <a:extLst>
                <a:ext uri="{FF2B5EF4-FFF2-40B4-BE49-F238E27FC236}">
                  <a16:creationId xmlns:a16="http://schemas.microsoft.com/office/drawing/2014/main" id="{23CCBDCB-F7EF-4C6E-AFA9-224128705B98}"/>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sp>
          <p:nvSpPr>
            <p:cNvPr id="146" name="Freeform 71">
              <a:extLst>
                <a:ext uri="{FF2B5EF4-FFF2-40B4-BE49-F238E27FC236}">
                  <a16:creationId xmlns:a16="http://schemas.microsoft.com/office/drawing/2014/main" id="{895D5DE4-D3E3-44FD-A936-3D4830CD2F66}"/>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ea"/>
                <a:sym typeface="+mn-lt"/>
              </a:endParaRPr>
            </a:p>
          </p:txBody>
        </p:sp>
      </p:grpSp>
      <p:sp>
        <p:nvSpPr>
          <p:cNvPr id="147" name="标题 1">
            <a:extLst>
              <a:ext uri="{FF2B5EF4-FFF2-40B4-BE49-F238E27FC236}">
                <a16:creationId xmlns:a16="http://schemas.microsoft.com/office/drawing/2014/main" id="{BD9599D0-9EF4-485D-9BF2-FE64B75665AD}"/>
              </a:ext>
            </a:extLst>
          </p:cNvPr>
          <p:cNvSpPr>
            <a:spLocks noGrp="1"/>
          </p:cNvSpPr>
          <p:nvPr userDrawn="1">
            <p:ph type="ctrTitle" hasCustomPrompt="1"/>
          </p:nvPr>
        </p:nvSpPr>
        <p:spPr>
          <a:xfrm>
            <a:off x="1615440" y="2929530"/>
            <a:ext cx="8961120" cy="1213643"/>
          </a:xfrm>
        </p:spPr>
        <p:txBody>
          <a:bodyPr anchor="ctr">
            <a:noAutofit/>
          </a:bodyPr>
          <a:lstStyle>
            <a:lvl1pPr algn="ctr">
              <a:defRPr kumimoji="0" lang="zh-CN" altLang="en-US" sz="6000" b="1" i="0" u="none" strike="noStrike" kern="1200" cap="none" spc="400" normalizeH="0" baseline="0" dirty="0">
                <a:ln>
                  <a:noFill/>
                </a:ln>
                <a:solidFill>
                  <a:prstClr val="white"/>
                </a:solidFill>
                <a:effectLst/>
                <a:uLnTx/>
                <a:uFillTx/>
                <a:latin typeface="Arial" panose="020F0502020204030204"/>
                <a:ea typeface="Microsoft YaHei"/>
                <a:cs typeface="+mn-ea"/>
              </a:defRPr>
            </a:lvl1pPr>
          </a:lstStyle>
          <a:p>
            <a:pPr marL="0" marR="0" lvl="0" indent="0" algn="ctr" defTabSz="914400" rtl="0" eaLnBrk="1" fontAlgn="auto" latinLnBrk="0" hangingPunct="1">
              <a:lnSpc>
                <a:spcPct val="110000"/>
              </a:lnSpc>
              <a:spcBef>
                <a:spcPts val="0"/>
              </a:spcBef>
              <a:spcAft>
                <a:spcPts val="0"/>
              </a:spcAft>
              <a:buClrTx/>
              <a:buSzTx/>
              <a:buFontTx/>
              <a:buNone/>
              <a:tabLst/>
              <a:defRPr/>
            </a:pPr>
            <a:r>
              <a:rPr lang="zh-CN" altLang="en-US" dirty="0"/>
              <a:t>单击此处编辑结束语</a:t>
            </a:r>
          </a:p>
        </p:txBody>
      </p:sp>
      <p:sp>
        <p:nvSpPr>
          <p:cNvPr id="148" name="副标题 2">
            <a:extLst>
              <a:ext uri="{FF2B5EF4-FFF2-40B4-BE49-F238E27FC236}">
                <a16:creationId xmlns:a16="http://schemas.microsoft.com/office/drawing/2014/main" id="{780F498B-8C32-41D4-A1DA-41A6A68C0055}"/>
              </a:ext>
            </a:extLst>
          </p:cNvPr>
          <p:cNvSpPr>
            <a:spLocks noGrp="1"/>
          </p:cNvSpPr>
          <p:nvPr userDrawn="1">
            <p:ph type="subTitle" idx="1" hasCustomPrompt="1"/>
          </p:nvPr>
        </p:nvSpPr>
        <p:spPr>
          <a:xfrm>
            <a:off x="3105150" y="5630308"/>
            <a:ext cx="5981700" cy="360071"/>
          </a:xfrm>
        </p:spPr>
        <p:txBody>
          <a:bodyPr>
            <a:normAutofit/>
          </a:bodyPr>
          <a:lstStyle>
            <a:lvl1pPr marL="0" indent="0" algn="ctr">
              <a:buNone/>
              <a:defRPr lang="zh-CN" altLang="en-US" sz="1800" kern="1200" dirty="0">
                <a:solidFill>
                  <a:prstClr val="black">
                    <a:lumMod val="75000"/>
                    <a:lumOff val="25000"/>
                  </a:prstClr>
                </a:solidFill>
                <a:latin typeface="Arial" panose="020F0502020204030204"/>
                <a:ea typeface="Microsoft YaHei"/>
                <a:cs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单击此处编辑作者信息</a:t>
            </a:r>
          </a:p>
        </p:txBody>
      </p:sp>
    </p:spTree>
    <p:extLst>
      <p:ext uri="{BB962C8B-B14F-4D97-AF65-F5344CB8AC3E}">
        <p14:creationId xmlns:p14="http://schemas.microsoft.com/office/powerpoint/2010/main" val="3398244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sp>
        <p:nvSpPr>
          <p:cNvPr id="176" name="标题 1">
            <a:extLst>
              <a:ext uri="{FF2B5EF4-FFF2-40B4-BE49-F238E27FC236}">
                <a16:creationId xmlns:a16="http://schemas.microsoft.com/office/drawing/2014/main" id="{A029B501-2847-412D-8A34-C4C9BFB8FA2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文本框 62">
            <a:extLst>
              <a:ext uri="{FF2B5EF4-FFF2-40B4-BE49-F238E27FC236}">
                <a16:creationId xmlns:a16="http://schemas.microsoft.com/office/drawing/2014/main" id="{E1F02CE6-DCDF-458C-8C9E-36CAA35D4B77}"/>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38054751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页-标题&amp;副标题">
    <p:spTree>
      <p:nvGrpSpPr>
        <p:cNvPr id="1" name=""/>
        <p:cNvGrpSpPr/>
        <p:nvPr/>
      </p:nvGrpSpPr>
      <p:grpSpPr>
        <a:xfrm>
          <a:off x="0" y="0"/>
          <a:ext cx="0" cy="0"/>
          <a:chOff x="0" y="0"/>
          <a:chExt cx="0" cy="0"/>
        </a:xfrm>
      </p:grpSpPr>
      <p:grpSp>
        <p:nvGrpSpPr>
          <p:cNvPr id="121" name="组合 120">
            <a:extLst>
              <a:ext uri="{FF2B5EF4-FFF2-40B4-BE49-F238E27FC236}">
                <a16:creationId xmlns:a16="http://schemas.microsoft.com/office/drawing/2014/main" id="{752A13C3-8076-4A3B-9E60-2D71D978B1DC}"/>
              </a:ext>
            </a:extLst>
          </p:cNvPr>
          <p:cNvGrpSpPr/>
          <p:nvPr userDrawn="1"/>
        </p:nvGrpSpPr>
        <p:grpSpPr>
          <a:xfrm>
            <a:off x="10177780" y="329882"/>
            <a:ext cx="1512002" cy="444892"/>
            <a:chOff x="9556201" y="498129"/>
            <a:chExt cx="1993881" cy="586680"/>
          </a:xfrm>
        </p:grpSpPr>
        <p:grpSp>
          <p:nvGrpSpPr>
            <p:cNvPr id="122" name="组合 121">
              <a:extLst>
                <a:ext uri="{FF2B5EF4-FFF2-40B4-BE49-F238E27FC236}">
                  <a16:creationId xmlns:a16="http://schemas.microsoft.com/office/drawing/2014/main" id="{E27C398B-69FE-4C31-9C38-8ADE52CE9B05}"/>
                </a:ext>
              </a:extLst>
            </p:cNvPr>
            <p:cNvGrpSpPr/>
            <p:nvPr userDrawn="1"/>
          </p:nvGrpSpPr>
          <p:grpSpPr>
            <a:xfrm>
              <a:off x="10239376" y="968937"/>
              <a:ext cx="1307697" cy="96254"/>
              <a:chOff x="4616246" y="3878362"/>
              <a:chExt cx="5571416" cy="410087"/>
            </a:xfrm>
            <a:solidFill>
              <a:schemeClr val="tx1">
                <a:alpha val="80000"/>
              </a:schemeClr>
            </a:solidFill>
          </p:grpSpPr>
          <p:sp>
            <p:nvSpPr>
              <p:cNvPr id="160" name="Freeform 17">
                <a:extLst>
                  <a:ext uri="{FF2B5EF4-FFF2-40B4-BE49-F238E27FC236}">
                    <a16:creationId xmlns:a16="http://schemas.microsoft.com/office/drawing/2014/main" id="{E5B0E9AD-0A05-4036-8DA1-C7E6733E9DF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1" name="Freeform 18">
                <a:extLst>
                  <a:ext uri="{FF2B5EF4-FFF2-40B4-BE49-F238E27FC236}">
                    <a16:creationId xmlns:a16="http://schemas.microsoft.com/office/drawing/2014/main" id="{029271E6-BD5F-4E7D-809E-C4511BA4F756}"/>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2" name="Freeform 19">
                <a:extLst>
                  <a:ext uri="{FF2B5EF4-FFF2-40B4-BE49-F238E27FC236}">
                    <a16:creationId xmlns:a16="http://schemas.microsoft.com/office/drawing/2014/main" id="{F0E374B4-1D8A-4254-9BF8-9478B61B7867}"/>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3" name="Freeform 20">
                <a:extLst>
                  <a:ext uri="{FF2B5EF4-FFF2-40B4-BE49-F238E27FC236}">
                    <a16:creationId xmlns:a16="http://schemas.microsoft.com/office/drawing/2014/main" id="{AFBC22B1-E0E5-491D-8D3A-0CADD301B3F1}"/>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4" name="Freeform 21">
                <a:extLst>
                  <a:ext uri="{FF2B5EF4-FFF2-40B4-BE49-F238E27FC236}">
                    <a16:creationId xmlns:a16="http://schemas.microsoft.com/office/drawing/2014/main" id="{52A94EBF-BEA5-40C1-BA72-F097DF0149EB}"/>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5" name="Freeform 22">
                <a:extLst>
                  <a:ext uri="{FF2B5EF4-FFF2-40B4-BE49-F238E27FC236}">
                    <a16:creationId xmlns:a16="http://schemas.microsoft.com/office/drawing/2014/main" id="{13446D84-1439-4CA9-B653-7FB33B0DC865}"/>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6" name="Freeform 23">
                <a:extLst>
                  <a:ext uri="{FF2B5EF4-FFF2-40B4-BE49-F238E27FC236}">
                    <a16:creationId xmlns:a16="http://schemas.microsoft.com/office/drawing/2014/main" id="{E2D267E0-CB35-4383-8A83-2AE643C7ECF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7" name="Freeform 25">
                <a:extLst>
                  <a:ext uri="{FF2B5EF4-FFF2-40B4-BE49-F238E27FC236}">
                    <a16:creationId xmlns:a16="http://schemas.microsoft.com/office/drawing/2014/main" id="{42C70476-1D30-4F1C-8855-748E43ECBF5C}"/>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8" name="Freeform 27">
                <a:extLst>
                  <a:ext uri="{FF2B5EF4-FFF2-40B4-BE49-F238E27FC236}">
                    <a16:creationId xmlns:a16="http://schemas.microsoft.com/office/drawing/2014/main" id="{4136D2AD-C6EE-4398-B384-19DEE0F1B39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69" name="Freeform 29">
                <a:extLst>
                  <a:ext uri="{FF2B5EF4-FFF2-40B4-BE49-F238E27FC236}">
                    <a16:creationId xmlns:a16="http://schemas.microsoft.com/office/drawing/2014/main" id="{26056B2E-6223-4FEE-8248-F2EA17DBAF5B}"/>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0" name="Freeform 30">
                <a:extLst>
                  <a:ext uri="{FF2B5EF4-FFF2-40B4-BE49-F238E27FC236}">
                    <a16:creationId xmlns:a16="http://schemas.microsoft.com/office/drawing/2014/main" id="{006B390B-42C2-4B79-90D3-881CC2CFDCE9}"/>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1" name="Freeform 31">
                <a:extLst>
                  <a:ext uri="{FF2B5EF4-FFF2-40B4-BE49-F238E27FC236}">
                    <a16:creationId xmlns:a16="http://schemas.microsoft.com/office/drawing/2014/main" id="{50061FAB-489C-4780-AFC9-07435CFCBEA5}"/>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2" name="Freeform 32">
                <a:extLst>
                  <a:ext uri="{FF2B5EF4-FFF2-40B4-BE49-F238E27FC236}">
                    <a16:creationId xmlns:a16="http://schemas.microsoft.com/office/drawing/2014/main" id="{D30E14B5-5B2E-42F0-B3FB-A799A167FB3B}"/>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3" name="Freeform 33">
                <a:extLst>
                  <a:ext uri="{FF2B5EF4-FFF2-40B4-BE49-F238E27FC236}">
                    <a16:creationId xmlns:a16="http://schemas.microsoft.com/office/drawing/2014/main" id="{80557463-D295-47EE-83FE-4E7C2CFE5CA8}"/>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4" name="Freeform 34">
                <a:extLst>
                  <a:ext uri="{FF2B5EF4-FFF2-40B4-BE49-F238E27FC236}">
                    <a16:creationId xmlns:a16="http://schemas.microsoft.com/office/drawing/2014/main" id="{59C332FA-9D18-4C13-8F66-7832ED72F4F6}"/>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75" name="Freeform 35">
                <a:extLst>
                  <a:ext uri="{FF2B5EF4-FFF2-40B4-BE49-F238E27FC236}">
                    <a16:creationId xmlns:a16="http://schemas.microsoft.com/office/drawing/2014/main" id="{65E12940-8A45-4E0C-84AF-6AA4577F53A2}"/>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3" name="组合 122">
              <a:extLst>
                <a:ext uri="{FF2B5EF4-FFF2-40B4-BE49-F238E27FC236}">
                  <a16:creationId xmlns:a16="http://schemas.microsoft.com/office/drawing/2014/main" id="{F4DC8654-6333-43BF-BBD2-8CC0F92462C8}"/>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48" name="Freeform 9">
                <a:extLst>
                  <a:ext uri="{FF2B5EF4-FFF2-40B4-BE49-F238E27FC236}">
                    <a16:creationId xmlns:a16="http://schemas.microsoft.com/office/drawing/2014/main" id="{1BD02196-28F9-45E0-99D4-C63C486392BF}"/>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49" name="Freeform 10">
                <a:extLst>
                  <a:ext uri="{FF2B5EF4-FFF2-40B4-BE49-F238E27FC236}">
                    <a16:creationId xmlns:a16="http://schemas.microsoft.com/office/drawing/2014/main" id="{F635BA25-F85D-4FD0-B0FF-9852A3FB35CC}"/>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0" name="Freeform 11">
                <a:extLst>
                  <a:ext uri="{FF2B5EF4-FFF2-40B4-BE49-F238E27FC236}">
                    <a16:creationId xmlns:a16="http://schemas.microsoft.com/office/drawing/2014/main" id="{3039E95C-D1CC-46F7-9248-92AECF3DF875}"/>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1" name="Freeform 12">
                <a:extLst>
                  <a:ext uri="{FF2B5EF4-FFF2-40B4-BE49-F238E27FC236}">
                    <a16:creationId xmlns:a16="http://schemas.microsoft.com/office/drawing/2014/main" id="{D829A78B-B6EB-4549-B14A-40D05309B0CA}"/>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2" name="Freeform 13">
                <a:extLst>
                  <a:ext uri="{FF2B5EF4-FFF2-40B4-BE49-F238E27FC236}">
                    <a16:creationId xmlns:a16="http://schemas.microsoft.com/office/drawing/2014/main" id="{E842F311-7DA4-44B7-A236-43EEB282428F}"/>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3" name="Freeform 14">
                <a:extLst>
                  <a:ext uri="{FF2B5EF4-FFF2-40B4-BE49-F238E27FC236}">
                    <a16:creationId xmlns:a16="http://schemas.microsoft.com/office/drawing/2014/main" id="{170B97E9-7C5C-402F-9D53-9AA87182C27F}"/>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4" name="Freeform 15">
                <a:extLst>
                  <a:ext uri="{FF2B5EF4-FFF2-40B4-BE49-F238E27FC236}">
                    <a16:creationId xmlns:a16="http://schemas.microsoft.com/office/drawing/2014/main" id="{8F85E7F0-D6E4-48F0-A113-2A9E57A84215}"/>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5" name="Freeform 16">
                <a:extLst>
                  <a:ext uri="{FF2B5EF4-FFF2-40B4-BE49-F238E27FC236}">
                    <a16:creationId xmlns:a16="http://schemas.microsoft.com/office/drawing/2014/main" id="{9AA89938-51FC-49D9-8A20-AE9CA39EDED4}"/>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6" name="Freeform 24">
                <a:extLst>
                  <a:ext uri="{FF2B5EF4-FFF2-40B4-BE49-F238E27FC236}">
                    <a16:creationId xmlns:a16="http://schemas.microsoft.com/office/drawing/2014/main" id="{1DA43A21-B3DE-46D7-8042-B68A4F8A950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7" name="Freeform 26">
                <a:extLst>
                  <a:ext uri="{FF2B5EF4-FFF2-40B4-BE49-F238E27FC236}">
                    <a16:creationId xmlns:a16="http://schemas.microsoft.com/office/drawing/2014/main" id="{6DFF31B1-CB8C-4F29-A011-B6B43254D88F}"/>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8" name="Freeform 28">
                <a:extLst>
                  <a:ext uri="{FF2B5EF4-FFF2-40B4-BE49-F238E27FC236}">
                    <a16:creationId xmlns:a16="http://schemas.microsoft.com/office/drawing/2014/main" id="{B14ACCE6-5193-44FD-9E60-94C9373CFBD8}"/>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159" name="Freeform 36">
                <a:extLst>
                  <a:ext uri="{FF2B5EF4-FFF2-40B4-BE49-F238E27FC236}">
                    <a16:creationId xmlns:a16="http://schemas.microsoft.com/office/drawing/2014/main" id="{F6CDB00C-7145-4426-A859-8B3F49920A82}"/>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124" name="组合 123">
              <a:extLst>
                <a:ext uri="{FF2B5EF4-FFF2-40B4-BE49-F238E27FC236}">
                  <a16:creationId xmlns:a16="http://schemas.microsoft.com/office/drawing/2014/main" id="{E14EA76D-2E8A-4D79-AD0E-2D65074F86B6}"/>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25" name="Freeform 8">
                <a:extLst>
                  <a:ext uri="{FF2B5EF4-FFF2-40B4-BE49-F238E27FC236}">
                    <a16:creationId xmlns:a16="http://schemas.microsoft.com/office/drawing/2014/main" id="{FC735164-8305-4898-8587-92D4181A886B}"/>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6" name="Freeform 42">
                <a:extLst>
                  <a:ext uri="{FF2B5EF4-FFF2-40B4-BE49-F238E27FC236}">
                    <a16:creationId xmlns:a16="http://schemas.microsoft.com/office/drawing/2014/main" id="{23AA2149-2C7A-434E-8E58-7FF8833789C6}"/>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7" name="Freeform 43">
                <a:extLst>
                  <a:ext uri="{FF2B5EF4-FFF2-40B4-BE49-F238E27FC236}">
                    <a16:creationId xmlns:a16="http://schemas.microsoft.com/office/drawing/2014/main" id="{DADC64E0-1756-4B00-B739-1AE2D64609EB}"/>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8" name="Freeform 44">
                <a:extLst>
                  <a:ext uri="{FF2B5EF4-FFF2-40B4-BE49-F238E27FC236}">
                    <a16:creationId xmlns:a16="http://schemas.microsoft.com/office/drawing/2014/main" id="{02AD4B8E-9C4D-4F37-AAC6-126B7F819AAC}"/>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9" name="Freeform 45">
                <a:extLst>
                  <a:ext uri="{FF2B5EF4-FFF2-40B4-BE49-F238E27FC236}">
                    <a16:creationId xmlns:a16="http://schemas.microsoft.com/office/drawing/2014/main" id="{F2C56637-AD32-41CD-B904-7FDE5C590999}"/>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0" name="Freeform 46">
                <a:extLst>
                  <a:ext uri="{FF2B5EF4-FFF2-40B4-BE49-F238E27FC236}">
                    <a16:creationId xmlns:a16="http://schemas.microsoft.com/office/drawing/2014/main" id="{F032975D-CF69-4B09-BA05-72D32078755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1" name="Freeform 47">
                <a:extLst>
                  <a:ext uri="{FF2B5EF4-FFF2-40B4-BE49-F238E27FC236}">
                    <a16:creationId xmlns:a16="http://schemas.microsoft.com/office/drawing/2014/main" id="{6B6AC068-0EBD-48BD-AE1C-D7481884A830}"/>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2" name="Freeform 48">
                <a:extLst>
                  <a:ext uri="{FF2B5EF4-FFF2-40B4-BE49-F238E27FC236}">
                    <a16:creationId xmlns:a16="http://schemas.microsoft.com/office/drawing/2014/main" id="{ACE3F796-5431-4E6C-AC15-7A788620661A}"/>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3" name="Freeform 49">
                <a:extLst>
                  <a:ext uri="{FF2B5EF4-FFF2-40B4-BE49-F238E27FC236}">
                    <a16:creationId xmlns:a16="http://schemas.microsoft.com/office/drawing/2014/main" id="{74BEA9AB-D681-42C2-B138-90AE983F451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4" name="Freeform 50">
                <a:extLst>
                  <a:ext uri="{FF2B5EF4-FFF2-40B4-BE49-F238E27FC236}">
                    <a16:creationId xmlns:a16="http://schemas.microsoft.com/office/drawing/2014/main" id="{B4841AFA-06F6-4DE5-A44B-C6843FC702AD}"/>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5" name="Freeform 51">
                <a:extLst>
                  <a:ext uri="{FF2B5EF4-FFF2-40B4-BE49-F238E27FC236}">
                    <a16:creationId xmlns:a16="http://schemas.microsoft.com/office/drawing/2014/main" id="{5C773B7E-DC0A-4C6F-81E7-947211B53E3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6" name="Freeform 52">
                <a:extLst>
                  <a:ext uri="{FF2B5EF4-FFF2-40B4-BE49-F238E27FC236}">
                    <a16:creationId xmlns:a16="http://schemas.microsoft.com/office/drawing/2014/main" id="{B85BE9AC-6F60-4FB5-8137-FF34C3DC57D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7" name="Freeform 53">
                <a:extLst>
                  <a:ext uri="{FF2B5EF4-FFF2-40B4-BE49-F238E27FC236}">
                    <a16:creationId xmlns:a16="http://schemas.microsoft.com/office/drawing/2014/main" id="{8F1A2BEF-DE60-43BE-9443-E64E95C8AB6F}"/>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8" name="Freeform 54">
                <a:extLst>
                  <a:ext uri="{FF2B5EF4-FFF2-40B4-BE49-F238E27FC236}">
                    <a16:creationId xmlns:a16="http://schemas.microsoft.com/office/drawing/2014/main" id="{854BFC4C-273E-4CD3-AA7A-F6841F6A1E71}"/>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39" name="Freeform 55">
                <a:extLst>
                  <a:ext uri="{FF2B5EF4-FFF2-40B4-BE49-F238E27FC236}">
                    <a16:creationId xmlns:a16="http://schemas.microsoft.com/office/drawing/2014/main" id="{539B124B-7DF4-4150-9E44-C8FF73B41E51}"/>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0" name="Freeform 56">
                <a:extLst>
                  <a:ext uri="{FF2B5EF4-FFF2-40B4-BE49-F238E27FC236}">
                    <a16:creationId xmlns:a16="http://schemas.microsoft.com/office/drawing/2014/main" id="{67B36885-76BA-4B87-9989-58BAB32207E3}"/>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1" name="Freeform 57">
                <a:extLst>
                  <a:ext uri="{FF2B5EF4-FFF2-40B4-BE49-F238E27FC236}">
                    <a16:creationId xmlns:a16="http://schemas.microsoft.com/office/drawing/2014/main" id="{4018EAC7-7004-4BD9-9402-D3B0CA3BFADB}"/>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2" name="Freeform 58">
                <a:extLst>
                  <a:ext uri="{FF2B5EF4-FFF2-40B4-BE49-F238E27FC236}">
                    <a16:creationId xmlns:a16="http://schemas.microsoft.com/office/drawing/2014/main" id="{35BAD759-B240-4EB7-9681-EBBBFAC24096}"/>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3" name="Freeform 59">
                <a:extLst>
                  <a:ext uri="{FF2B5EF4-FFF2-40B4-BE49-F238E27FC236}">
                    <a16:creationId xmlns:a16="http://schemas.microsoft.com/office/drawing/2014/main" id="{8E8CE081-A623-4054-907F-BB84B3247BC2}"/>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4" name="Freeform 60">
                <a:extLst>
                  <a:ext uri="{FF2B5EF4-FFF2-40B4-BE49-F238E27FC236}">
                    <a16:creationId xmlns:a16="http://schemas.microsoft.com/office/drawing/2014/main" id="{404E5F0E-9B1C-4DFA-8827-BB06ABFB6B59}"/>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5" name="Freeform 61">
                <a:extLst>
                  <a:ext uri="{FF2B5EF4-FFF2-40B4-BE49-F238E27FC236}">
                    <a16:creationId xmlns:a16="http://schemas.microsoft.com/office/drawing/2014/main" id="{203E702D-7AE6-4B01-B868-0C7BE3CB52D1}"/>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6" name="Freeform 62">
                <a:extLst>
                  <a:ext uri="{FF2B5EF4-FFF2-40B4-BE49-F238E27FC236}">
                    <a16:creationId xmlns:a16="http://schemas.microsoft.com/office/drawing/2014/main" id="{00A3E78C-A2CF-4F84-BD83-F8BEF41AD073}"/>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47" name="Freeform 71">
                <a:extLst>
                  <a:ext uri="{FF2B5EF4-FFF2-40B4-BE49-F238E27FC236}">
                    <a16:creationId xmlns:a16="http://schemas.microsoft.com/office/drawing/2014/main" id="{0265EC9A-215C-4451-94F2-BA2294AE20B1}"/>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grpSp>
        <p:nvGrpSpPr>
          <p:cNvPr id="177" name="组合 176">
            <a:extLst>
              <a:ext uri="{FF2B5EF4-FFF2-40B4-BE49-F238E27FC236}">
                <a16:creationId xmlns:a16="http://schemas.microsoft.com/office/drawing/2014/main" id="{6C8FB0F2-E609-4DAC-AB11-F95107BFE505}"/>
              </a:ext>
            </a:extLst>
          </p:cNvPr>
          <p:cNvGrpSpPr/>
          <p:nvPr userDrawn="1"/>
        </p:nvGrpSpPr>
        <p:grpSpPr>
          <a:xfrm>
            <a:off x="528706" y="867990"/>
            <a:ext cx="2433027" cy="0"/>
            <a:chOff x="7460343" y="1311756"/>
            <a:chExt cx="2433027" cy="0"/>
          </a:xfrm>
        </p:grpSpPr>
        <p:cxnSp>
          <p:nvCxnSpPr>
            <p:cNvPr id="178" name="直接连接符 177">
              <a:extLst>
                <a:ext uri="{FF2B5EF4-FFF2-40B4-BE49-F238E27FC236}">
                  <a16:creationId xmlns:a16="http://schemas.microsoft.com/office/drawing/2014/main" id="{0B974DCA-43CD-4CCE-AA3A-6B26A93AA425}"/>
                </a:ext>
              </a:extLst>
            </p:cNvPr>
            <p:cNvCxnSpPr>
              <a:cxnSpLocks/>
            </p:cNvCxnSpPr>
            <p:nvPr/>
          </p:nvCxnSpPr>
          <p:spPr>
            <a:xfrm>
              <a:off x="7460343" y="1311756"/>
              <a:ext cx="243302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41D435DD-C47F-4708-B422-342FDD1F8EB1}"/>
                </a:ext>
              </a:extLst>
            </p:cNvPr>
            <p:cNvCxnSpPr>
              <a:cxnSpLocks/>
            </p:cNvCxnSpPr>
            <p:nvPr/>
          </p:nvCxnSpPr>
          <p:spPr>
            <a:xfrm>
              <a:off x="7460343" y="1311756"/>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61" name="灯片编号占位符 8">
            <a:extLst>
              <a:ext uri="{FF2B5EF4-FFF2-40B4-BE49-F238E27FC236}">
                <a16:creationId xmlns:a16="http://schemas.microsoft.com/office/drawing/2014/main" id="{553F13DD-45BC-4F3B-9DF1-AE612D3E2637}"/>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a:t>&lt; </a:t>
            </a:r>
            <a:fld id="{A548B57D-AE10-4CF7-A9DF-59FEFA91B28E}" type="slidenum">
              <a:rPr lang="zh-CN" altLang="en-US" smtClean="0"/>
              <a:pPr/>
              <a:t>‹#›</a:t>
            </a:fld>
            <a:r>
              <a:rPr lang="zh-CN" altLang="en-US"/>
              <a:t> </a:t>
            </a:r>
            <a:r>
              <a:rPr lang="en-US" altLang="zh-CN"/>
              <a:t>&gt;</a:t>
            </a:r>
            <a:endParaRPr lang="zh-CN" altLang="en-US" dirty="0"/>
          </a:p>
        </p:txBody>
      </p:sp>
      <p:sp>
        <p:nvSpPr>
          <p:cNvPr id="63" name="标题 1">
            <a:extLst>
              <a:ext uri="{FF2B5EF4-FFF2-40B4-BE49-F238E27FC236}">
                <a16:creationId xmlns:a16="http://schemas.microsoft.com/office/drawing/2014/main" id="{8F22FD4E-E65A-45E3-8A02-74A1A8B316C9}"/>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3" name="文本占位符 2">
            <a:extLst>
              <a:ext uri="{FF2B5EF4-FFF2-40B4-BE49-F238E27FC236}">
                <a16:creationId xmlns:a16="http://schemas.microsoft.com/office/drawing/2014/main" id="{30E2DE02-8659-4706-8CD5-61C4D3C2AC15}"/>
              </a:ext>
            </a:extLst>
          </p:cNvPr>
          <p:cNvSpPr>
            <a:spLocks noGrp="1"/>
          </p:cNvSpPr>
          <p:nvPr>
            <p:ph type="body" sz="quarter" idx="10" hasCustomPrompt="1"/>
          </p:nvPr>
        </p:nvSpPr>
        <p:spPr>
          <a:xfrm>
            <a:off x="442913" y="944610"/>
            <a:ext cx="9056687" cy="381629"/>
          </a:xfrm>
        </p:spPr>
        <p:txBody>
          <a:bodyPr vert="horz" lIns="91440" tIns="45720" rIns="91440" bIns="45720" rtlCol="0" anchor="ctr">
            <a:normAutofit/>
          </a:bodyPr>
          <a:lstStyle>
            <a:lvl1pPr>
              <a:defRPr lang="zh-CN" altLang="en-US" sz="2000" b="1" dirty="0" smtClean="0">
                <a:solidFill>
                  <a:schemeClr val="tx1">
                    <a:lumMod val="75000"/>
                    <a:lumOff val="25000"/>
                  </a:schemeClr>
                </a:solidFill>
                <a:cs typeface="+mn-ea"/>
              </a:defRPr>
            </a:lvl1pPr>
          </a:lstStyle>
          <a:p>
            <a:pPr marL="342900" marR="0" lvl="0" indent="-342900" fontAlgn="auto">
              <a:spcBef>
                <a:spcPct val="0"/>
              </a:spcBef>
              <a:spcAft>
                <a:spcPts val="0"/>
              </a:spcAft>
              <a:buClrTx/>
              <a:buSzTx/>
              <a:tabLst/>
            </a:pPr>
            <a:r>
              <a:rPr lang="zh-CN" altLang="en-US" dirty="0"/>
              <a:t>单击此处输入本页的结论单击此处输入本页的结论单击此处输入本页的结论</a:t>
            </a:r>
          </a:p>
        </p:txBody>
      </p:sp>
      <p:sp>
        <p:nvSpPr>
          <p:cNvPr id="64" name="文本框 63">
            <a:extLst>
              <a:ext uri="{FF2B5EF4-FFF2-40B4-BE49-F238E27FC236}">
                <a16:creationId xmlns:a16="http://schemas.microsoft.com/office/drawing/2014/main" id="{5714EDAB-B933-4491-9DBA-4C7C4FD8E939}"/>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7647870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上下横线">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B4AE79B1-1619-41E3-8A2F-8EC4722BC253}"/>
              </a:ext>
            </a:extLst>
          </p:cNvPr>
          <p:cNvGrpSpPr/>
          <p:nvPr userDrawn="1"/>
        </p:nvGrpSpPr>
        <p:grpSpPr>
          <a:xfrm>
            <a:off x="10177780" y="329882"/>
            <a:ext cx="1512002" cy="444892"/>
            <a:chOff x="9556201" y="498129"/>
            <a:chExt cx="1993881" cy="586680"/>
          </a:xfrm>
        </p:grpSpPr>
        <p:grpSp>
          <p:nvGrpSpPr>
            <p:cNvPr id="66" name="组合 65">
              <a:extLst>
                <a:ext uri="{FF2B5EF4-FFF2-40B4-BE49-F238E27FC236}">
                  <a16:creationId xmlns:a16="http://schemas.microsoft.com/office/drawing/2014/main" id="{5C15F262-2B8A-43C1-93DC-339774166331}"/>
                </a:ext>
              </a:extLst>
            </p:cNvPr>
            <p:cNvGrpSpPr/>
            <p:nvPr userDrawn="1"/>
          </p:nvGrpSpPr>
          <p:grpSpPr>
            <a:xfrm>
              <a:off x="10239376" y="968937"/>
              <a:ext cx="1307697" cy="96254"/>
              <a:chOff x="4616246" y="3878362"/>
              <a:chExt cx="5571416" cy="410087"/>
            </a:xfrm>
            <a:solidFill>
              <a:schemeClr val="tx1">
                <a:alpha val="80000"/>
              </a:schemeClr>
            </a:solidFill>
          </p:grpSpPr>
          <p:sp>
            <p:nvSpPr>
              <p:cNvPr id="68" name="Freeform 17">
                <a:extLst>
                  <a:ext uri="{FF2B5EF4-FFF2-40B4-BE49-F238E27FC236}">
                    <a16:creationId xmlns:a16="http://schemas.microsoft.com/office/drawing/2014/main" id="{0BB7E6A2-C551-4CAC-8A7C-CB084AC0393D}"/>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69" name="Freeform 18">
                <a:extLst>
                  <a:ext uri="{FF2B5EF4-FFF2-40B4-BE49-F238E27FC236}">
                    <a16:creationId xmlns:a16="http://schemas.microsoft.com/office/drawing/2014/main" id="{AF11A2EA-0B28-440D-ABC0-47F76546FA4B}"/>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0" name="Freeform 19">
                <a:extLst>
                  <a:ext uri="{FF2B5EF4-FFF2-40B4-BE49-F238E27FC236}">
                    <a16:creationId xmlns:a16="http://schemas.microsoft.com/office/drawing/2014/main" id="{687C0C1A-D1C7-41A9-8A9A-4EB1400A640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2" name="Freeform 20">
                <a:extLst>
                  <a:ext uri="{FF2B5EF4-FFF2-40B4-BE49-F238E27FC236}">
                    <a16:creationId xmlns:a16="http://schemas.microsoft.com/office/drawing/2014/main" id="{B1AD26CB-2631-47D6-8B94-0C2DE8DAE1DF}"/>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3" name="Freeform 21">
                <a:extLst>
                  <a:ext uri="{FF2B5EF4-FFF2-40B4-BE49-F238E27FC236}">
                    <a16:creationId xmlns:a16="http://schemas.microsoft.com/office/drawing/2014/main" id="{7188BA7E-50BA-44F8-9949-24203A649509}"/>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4" name="Freeform 22">
                <a:extLst>
                  <a:ext uri="{FF2B5EF4-FFF2-40B4-BE49-F238E27FC236}">
                    <a16:creationId xmlns:a16="http://schemas.microsoft.com/office/drawing/2014/main" id="{59E8A17F-9E83-487C-BAAE-EF2645C4653C}"/>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5" name="Freeform 23">
                <a:extLst>
                  <a:ext uri="{FF2B5EF4-FFF2-40B4-BE49-F238E27FC236}">
                    <a16:creationId xmlns:a16="http://schemas.microsoft.com/office/drawing/2014/main" id="{6874771E-6EC2-40B7-8593-A8A420AEEAD7}"/>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6" name="Freeform 25">
                <a:extLst>
                  <a:ext uri="{FF2B5EF4-FFF2-40B4-BE49-F238E27FC236}">
                    <a16:creationId xmlns:a16="http://schemas.microsoft.com/office/drawing/2014/main" id="{CDD46DA1-964F-4E43-A6AD-31009905952B}"/>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7" name="Freeform 27">
                <a:extLst>
                  <a:ext uri="{FF2B5EF4-FFF2-40B4-BE49-F238E27FC236}">
                    <a16:creationId xmlns:a16="http://schemas.microsoft.com/office/drawing/2014/main" id="{79E10957-7621-455A-A65D-63395B54CD8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8" name="Freeform 29">
                <a:extLst>
                  <a:ext uri="{FF2B5EF4-FFF2-40B4-BE49-F238E27FC236}">
                    <a16:creationId xmlns:a16="http://schemas.microsoft.com/office/drawing/2014/main" id="{5C881E13-4696-4D4F-B82A-A15CE965951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79" name="Freeform 30">
                <a:extLst>
                  <a:ext uri="{FF2B5EF4-FFF2-40B4-BE49-F238E27FC236}">
                    <a16:creationId xmlns:a16="http://schemas.microsoft.com/office/drawing/2014/main" id="{57334090-4538-4D00-B942-CBD745D65BC1}"/>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0" name="Freeform 31">
                <a:extLst>
                  <a:ext uri="{FF2B5EF4-FFF2-40B4-BE49-F238E27FC236}">
                    <a16:creationId xmlns:a16="http://schemas.microsoft.com/office/drawing/2014/main" id="{BA16E188-C562-41A4-9B4A-9DBEBF95A377}"/>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1" name="Freeform 32">
                <a:extLst>
                  <a:ext uri="{FF2B5EF4-FFF2-40B4-BE49-F238E27FC236}">
                    <a16:creationId xmlns:a16="http://schemas.microsoft.com/office/drawing/2014/main" id="{04D8D32A-D397-417E-8C9F-BDEF41F83EB9}"/>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2" name="Freeform 33">
                <a:extLst>
                  <a:ext uri="{FF2B5EF4-FFF2-40B4-BE49-F238E27FC236}">
                    <a16:creationId xmlns:a16="http://schemas.microsoft.com/office/drawing/2014/main" id="{80ECFE5A-CC82-4F7B-9CB9-E42947E66D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3" name="Freeform 34">
                <a:extLst>
                  <a:ext uri="{FF2B5EF4-FFF2-40B4-BE49-F238E27FC236}">
                    <a16:creationId xmlns:a16="http://schemas.microsoft.com/office/drawing/2014/main" id="{A2B2A5CC-F142-4967-9397-104C57D6D51E}"/>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4" name="Freeform 35">
                <a:extLst>
                  <a:ext uri="{FF2B5EF4-FFF2-40B4-BE49-F238E27FC236}">
                    <a16:creationId xmlns:a16="http://schemas.microsoft.com/office/drawing/2014/main" id="{C6DC5263-4BE0-4098-8265-18B3D919C540}"/>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85" name="组合 84">
              <a:extLst>
                <a:ext uri="{FF2B5EF4-FFF2-40B4-BE49-F238E27FC236}">
                  <a16:creationId xmlns:a16="http://schemas.microsoft.com/office/drawing/2014/main" id="{0FEBB34A-9216-4734-ABDB-24C619203A22}"/>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86" name="Freeform 9">
                <a:extLst>
                  <a:ext uri="{FF2B5EF4-FFF2-40B4-BE49-F238E27FC236}">
                    <a16:creationId xmlns:a16="http://schemas.microsoft.com/office/drawing/2014/main" id="{BAAACB60-72C2-4416-9299-161860BAE9EE}"/>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7" name="Freeform 10">
                <a:extLst>
                  <a:ext uri="{FF2B5EF4-FFF2-40B4-BE49-F238E27FC236}">
                    <a16:creationId xmlns:a16="http://schemas.microsoft.com/office/drawing/2014/main" id="{8CAA1636-149B-4EDA-B31F-4978A1DAA4F3}"/>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8" name="Freeform 11">
                <a:extLst>
                  <a:ext uri="{FF2B5EF4-FFF2-40B4-BE49-F238E27FC236}">
                    <a16:creationId xmlns:a16="http://schemas.microsoft.com/office/drawing/2014/main" id="{FDF2BF3F-AB31-4F63-9678-BFF5CCE4454A}"/>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89" name="Freeform 12">
                <a:extLst>
                  <a:ext uri="{FF2B5EF4-FFF2-40B4-BE49-F238E27FC236}">
                    <a16:creationId xmlns:a16="http://schemas.microsoft.com/office/drawing/2014/main" id="{5B526479-0DBF-4737-8331-32D1E952C9D8}"/>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0" name="Freeform 13">
                <a:extLst>
                  <a:ext uri="{FF2B5EF4-FFF2-40B4-BE49-F238E27FC236}">
                    <a16:creationId xmlns:a16="http://schemas.microsoft.com/office/drawing/2014/main" id="{E3947BE1-C3AE-4CFB-BFFE-ABA981B89672}"/>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1" name="Freeform 14">
                <a:extLst>
                  <a:ext uri="{FF2B5EF4-FFF2-40B4-BE49-F238E27FC236}">
                    <a16:creationId xmlns:a16="http://schemas.microsoft.com/office/drawing/2014/main" id="{F2A49C76-5480-41CE-9ADE-B8DA9152D704}"/>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2" name="Freeform 15">
                <a:extLst>
                  <a:ext uri="{FF2B5EF4-FFF2-40B4-BE49-F238E27FC236}">
                    <a16:creationId xmlns:a16="http://schemas.microsoft.com/office/drawing/2014/main" id="{16AD1742-67D8-4026-84B3-87236E785A6B}"/>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3" name="Freeform 16">
                <a:extLst>
                  <a:ext uri="{FF2B5EF4-FFF2-40B4-BE49-F238E27FC236}">
                    <a16:creationId xmlns:a16="http://schemas.microsoft.com/office/drawing/2014/main" id="{CDEDCC72-5F8A-4DD8-9E4E-D7527A11A8E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4" name="Freeform 24">
                <a:extLst>
                  <a:ext uri="{FF2B5EF4-FFF2-40B4-BE49-F238E27FC236}">
                    <a16:creationId xmlns:a16="http://schemas.microsoft.com/office/drawing/2014/main" id="{43DCC307-4F60-4FFF-A2A5-A29470381E5B}"/>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5" name="Freeform 26">
                <a:extLst>
                  <a:ext uri="{FF2B5EF4-FFF2-40B4-BE49-F238E27FC236}">
                    <a16:creationId xmlns:a16="http://schemas.microsoft.com/office/drawing/2014/main" id="{B9F88D38-2706-4475-8802-6F4F5D2EF22D}"/>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6" name="Freeform 28">
                <a:extLst>
                  <a:ext uri="{FF2B5EF4-FFF2-40B4-BE49-F238E27FC236}">
                    <a16:creationId xmlns:a16="http://schemas.microsoft.com/office/drawing/2014/main" id="{8F836E50-664C-489E-B463-9D8B808D647E}"/>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sp>
            <p:nvSpPr>
              <p:cNvPr id="97" name="Freeform 36">
                <a:extLst>
                  <a:ext uri="{FF2B5EF4-FFF2-40B4-BE49-F238E27FC236}">
                    <a16:creationId xmlns:a16="http://schemas.microsoft.com/office/drawing/2014/main" id="{81C3B568-D4E9-40A8-AA80-68ECCA6EFC73}"/>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F0502020204030204"/>
                  <a:ea typeface="Microsoft YaHei"/>
                  <a:cs typeface="+mn-cs"/>
                </a:endParaRPr>
              </a:p>
            </p:txBody>
          </p:sp>
        </p:grpSp>
        <p:grpSp>
          <p:nvGrpSpPr>
            <p:cNvPr id="98" name="组合 97">
              <a:extLst>
                <a:ext uri="{FF2B5EF4-FFF2-40B4-BE49-F238E27FC236}">
                  <a16:creationId xmlns:a16="http://schemas.microsoft.com/office/drawing/2014/main" id="{90DC71DC-0BCB-48A8-A72D-C25256144DE0}"/>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99" name="Freeform 8">
                <a:extLst>
                  <a:ext uri="{FF2B5EF4-FFF2-40B4-BE49-F238E27FC236}">
                    <a16:creationId xmlns:a16="http://schemas.microsoft.com/office/drawing/2014/main" id="{57D1E859-5CEB-4609-8E48-13EBEA79EA5D}"/>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0" name="Freeform 42">
                <a:extLst>
                  <a:ext uri="{FF2B5EF4-FFF2-40B4-BE49-F238E27FC236}">
                    <a16:creationId xmlns:a16="http://schemas.microsoft.com/office/drawing/2014/main" id="{A033A341-EE5C-4CFF-8FE9-10E577DFE665}"/>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1" name="Freeform 43">
                <a:extLst>
                  <a:ext uri="{FF2B5EF4-FFF2-40B4-BE49-F238E27FC236}">
                    <a16:creationId xmlns:a16="http://schemas.microsoft.com/office/drawing/2014/main" id="{672D9D2F-B971-45A7-BEA6-0BE6565B628A}"/>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2" name="Freeform 44">
                <a:extLst>
                  <a:ext uri="{FF2B5EF4-FFF2-40B4-BE49-F238E27FC236}">
                    <a16:creationId xmlns:a16="http://schemas.microsoft.com/office/drawing/2014/main" id="{E905262E-566E-456A-8A2C-4D36BAC742A2}"/>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3" name="Freeform 45">
                <a:extLst>
                  <a:ext uri="{FF2B5EF4-FFF2-40B4-BE49-F238E27FC236}">
                    <a16:creationId xmlns:a16="http://schemas.microsoft.com/office/drawing/2014/main" id="{72E93604-F1A1-4374-9DEA-9A647838A73D}"/>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4" name="Freeform 46">
                <a:extLst>
                  <a:ext uri="{FF2B5EF4-FFF2-40B4-BE49-F238E27FC236}">
                    <a16:creationId xmlns:a16="http://schemas.microsoft.com/office/drawing/2014/main" id="{D202D4C6-F78A-4048-8132-DEFFD80BA870}"/>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5" name="Freeform 47">
                <a:extLst>
                  <a:ext uri="{FF2B5EF4-FFF2-40B4-BE49-F238E27FC236}">
                    <a16:creationId xmlns:a16="http://schemas.microsoft.com/office/drawing/2014/main" id="{38D2C29B-8AE7-40CF-9AC3-F0EFB8D20286}"/>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6" name="Freeform 48">
                <a:extLst>
                  <a:ext uri="{FF2B5EF4-FFF2-40B4-BE49-F238E27FC236}">
                    <a16:creationId xmlns:a16="http://schemas.microsoft.com/office/drawing/2014/main" id="{ABA50FBF-BA46-4469-8806-C69C007B2D1B}"/>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7" name="Freeform 49">
                <a:extLst>
                  <a:ext uri="{FF2B5EF4-FFF2-40B4-BE49-F238E27FC236}">
                    <a16:creationId xmlns:a16="http://schemas.microsoft.com/office/drawing/2014/main" id="{B83B4A3F-FC0E-43BC-BFCA-F5A8EA5B8536}"/>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8" name="Freeform 50">
                <a:extLst>
                  <a:ext uri="{FF2B5EF4-FFF2-40B4-BE49-F238E27FC236}">
                    <a16:creationId xmlns:a16="http://schemas.microsoft.com/office/drawing/2014/main" id="{11F4E97B-BA23-4998-BFB7-B0025EC32AFC}"/>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09" name="Freeform 51">
                <a:extLst>
                  <a:ext uri="{FF2B5EF4-FFF2-40B4-BE49-F238E27FC236}">
                    <a16:creationId xmlns:a16="http://schemas.microsoft.com/office/drawing/2014/main" id="{9E8B953D-8774-449E-8415-F81822ACB868}"/>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0" name="Freeform 52">
                <a:extLst>
                  <a:ext uri="{FF2B5EF4-FFF2-40B4-BE49-F238E27FC236}">
                    <a16:creationId xmlns:a16="http://schemas.microsoft.com/office/drawing/2014/main" id="{139920B7-00AE-4E16-A01E-1994DDBD530B}"/>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1" name="Freeform 53">
                <a:extLst>
                  <a:ext uri="{FF2B5EF4-FFF2-40B4-BE49-F238E27FC236}">
                    <a16:creationId xmlns:a16="http://schemas.microsoft.com/office/drawing/2014/main" id="{F9763041-78AD-4C52-B55D-880766C7F94C}"/>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2" name="Freeform 54">
                <a:extLst>
                  <a:ext uri="{FF2B5EF4-FFF2-40B4-BE49-F238E27FC236}">
                    <a16:creationId xmlns:a16="http://schemas.microsoft.com/office/drawing/2014/main" id="{F8640249-AA21-4144-8039-62CBDB8DA91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3" name="Freeform 55">
                <a:extLst>
                  <a:ext uri="{FF2B5EF4-FFF2-40B4-BE49-F238E27FC236}">
                    <a16:creationId xmlns:a16="http://schemas.microsoft.com/office/drawing/2014/main" id="{94D56455-C6B2-4D73-808E-1488E2572309}"/>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4" name="Freeform 56">
                <a:extLst>
                  <a:ext uri="{FF2B5EF4-FFF2-40B4-BE49-F238E27FC236}">
                    <a16:creationId xmlns:a16="http://schemas.microsoft.com/office/drawing/2014/main" id="{87C9E5ED-6CE0-49AB-A63F-8E727D78378E}"/>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5" name="Freeform 57">
                <a:extLst>
                  <a:ext uri="{FF2B5EF4-FFF2-40B4-BE49-F238E27FC236}">
                    <a16:creationId xmlns:a16="http://schemas.microsoft.com/office/drawing/2014/main" id="{3FE00EFE-FD79-4957-9FAA-81DA1FEB8090}"/>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6" name="Freeform 58">
                <a:extLst>
                  <a:ext uri="{FF2B5EF4-FFF2-40B4-BE49-F238E27FC236}">
                    <a16:creationId xmlns:a16="http://schemas.microsoft.com/office/drawing/2014/main" id="{3E36B85B-5FED-4861-8B47-BD80F2C00972}"/>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7" name="Freeform 59">
                <a:extLst>
                  <a:ext uri="{FF2B5EF4-FFF2-40B4-BE49-F238E27FC236}">
                    <a16:creationId xmlns:a16="http://schemas.microsoft.com/office/drawing/2014/main" id="{D47BCC9E-103F-42BB-9CE3-0C5F64C02580}"/>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8" name="Freeform 60">
                <a:extLst>
                  <a:ext uri="{FF2B5EF4-FFF2-40B4-BE49-F238E27FC236}">
                    <a16:creationId xmlns:a16="http://schemas.microsoft.com/office/drawing/2014/main" id="{E8B7F0D0-2612-4EB4-948A-2CA494D40D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19" name="Freeform 61">
                <a:extLst>
                  <a:ext uri="{FF2B5EF4-FFF2-40B4-BE49-F238E27FC236}">
                    <a16:creationId xmlns:a16="http://schemas.microsoft.com/office/drawing/2014/main" id="{A3973DC8-DF16-4791-87B5-6680BEEF3D0E}"/>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0" name="Freeform 62">
                <a:extLst>
                  <a:ext uri="{FF2B5EF4-FFF2-40B4-BE49-F238E27FC236}">
                    <a16:creationId xmlns:a16="http://schemas.microsoft.com/office/drawing/2014/main" id="{40A0B001-1F50-47ED-AD9F-1BA3203E2DB1}"/>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sp>
            <p:nvSpPr>
              <p:cNvPr id="121" name="Freeform 71">
                <a:extLst>
                  <a:ext uri="{FF2B5EF4-FFF2-40B4-BE49-F238E27FC236}">
                    <a16:creationId xmlns:a16="http://schemas.microsoft.com/office/drawing/2014/main" id="{30AE187D-C75A-4EC3-8322-8AD80C98F63C}"/>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F0502020204030204"/>
                  <a:ea typeface="Microsoft YaHei"/>
                  <a:cs typeface="+mn-cs"/>
                </a:endParaRPr>
              </a:p>
            </p:txBody>
          </p:sp>
        </p:grpSp>
      </p:grpSp>
      <p:cxnSp>
        <p:nvCxnSpPr>
          <p:cNvPr id="122" name="直接连接符 121">
            <a:extLst>
              <a:ext uri="{FF2B5EF4-FFF2-40B4-BE49-F238E27FC236}">
                <a16:creationId xmlns:a16="http://schemas.microsoft.com/office/drawing/2014/main" id="{44ED58EF-63CC-4876-87B1-66450A7862C6}"/>
              </a:ext>
            </a:extLst>
          </p:cNvPr>
          <p:cNvCxnSpPr>
            <a:cxnSpLocks/>
          </p:cNvCxnSpPr>
          <p:nvPr userDrawn="1"/>
        </p:nvCxnSpPr>
        <p:spPr>
          <a:xfrm>
            <a:off x="438150" y="6381750"/>
            <a:ext cx="113157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3" name="灯片编号占位符 8">
            <a:extLst>
              <a:ext uri="{FF2B5EF4-FFF2-40B4-BE49-F238E27FC236}">
                <a16:creationId xmlns:a16="http://schemas.microsoft.com/office/drawing/2014/main" id="{DD600323-006F-4A08-BE03-2ABBBD1D9CCD}"/>
              </a:ext>
            </a:extLst>
          </p:cNvPr>
          <p:cNvSpPr>
            <a:spLocks noGrp="1"/>
          </p:cNvSpPr>
          <p:nvPr>
            <p:ph type="sldNum" sz="quarter" idx="4"/>
          </p:nvPr>
        </p:nvSpPr>
        <p:spPr>
          <a:xfrm>
            <a:off x="9005791" y="6394353"/>
            <a:ext cx="2743200" cy="292196"/>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r>
              <a:rPr lang="en-US" altLang="zh-CN" dirty="0"/>
              <a:t>&lt; </a:t>
            </a:r>
            <a:fld id="{A548B57D-AE10-4CF7-A9DF-59FEFA91B28E}" type="slidenum">
              <a:rPr lang="zh-CN" altLang="en-US" smtClean="0"/>
              <a:pPr/>
              <a:t>‹#›</a:t>
            </a:fld>
            <a:r>
              <a:rPr lang="zh-CN" altLang="en-US" dirty="0"/>
              <a:t> </a:t>
            </a:r>
            <a:r>
              <a:rPr lang="en-US" altLang="zh-CN" dirty="0"/>
              <a:t>&gt;</a:t>
            </a:r>
            <a:endParaRPr lang="zh-CN" altLang="en-US" dirty="0"/>
          </a:p>
        </p:txBody>
      </p:sp>
      <p:cxnSp>
        <p:nvCxnSpPr>
          <p:cNvPr id="71" name="直接连接符 70">
            <a:extLst>
              <a:ext uri="{FF2B5EF4-FFF2-40B4-BE49-F238E27FC236}">
                <a16:creationId xmlns:a16="http://schemas.microsoft.com/office/drawing/2014/main" id="{E65A605E-CDFB-48F0-9262-92E6FAB0F34F}"/>
              </a:ext>
            </a:extLst>
          </p:cNvPr>
          <p:cNvCxnSpPr>
            <a:cxnSpLocks/>
          </p:cNvCxnSpPr>
          <p:nvPr userDrawn="1"/>
        </p:nvCxnSpPr>
        <p:spPr>
          <a:xfrm>
            <a:off x="745067" y="868363"/>
            <a:ext cx="1100878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1DC1FD71-DEEB-4393-91A7-3EA78EA471F7}"/>
              </a:ext>
            </a:extLst>
          </p:cNvPr>
          <p:cNvCxnSpPr>
            <a:cxnSpLocks/>
          </p:cNvCxnSpPr>
          <p:nvPr/>
        </p:nvCxnSpPr>
        <p:spPr>
          <a:xfrm>
            <a:off x="528706" y="867990"/>
            <a:ext cx="589713"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4" name="标题 1">
            <a:extLst>
              <a:ext uri="{FF2B5EF4-FFF2-40B4-BE49-F238E27FC236}">
                <a16:creationId xmlns:a16="http://schemas.microsoft.com/office/drawing/2014/main" id="{D1EB5750-0A9D-4CDA-8A3E-C75D4C68F34A}"/>
              </a:ext>
            </a:extLst>
          </p:cNvPr>
          <p:cNvSpPr>
            <a:spLocks noGrp="1"/>
          </p:cNvSpPr>
          <p:nvPr>
            <p:ph type="title" hasCustomPrompt="1"/>
          </p:nvPr>
        </p:nvSpPr>
        <p:spPr>
          <a:xfrm>
            <a:off x="442913" y="243569"/>
            <a:ext cx="9056851" cy="617518"/>
          </a:xfrm>
        </p:spPr>
        <p:txBody>
          <a:bodyPr>
            <a:normAutofit/>
          </a:bodyPr>
          <a:lstStyle>
            <a:lvl1pPr algn="l" defTabSz="914400" rtl="0" eaLnBrk="1" latinLnBrk="0" hangingPunct="1">
              <a:lnSpc>
                <a:spcPct val="90000"/>
              </a:lnSpc>
              <a:spcBef>
                <a:spcPct val="0"/>
              </a:spcBef>
              <a:buNone/>
              <a:defRPr lang="zh-CN" altLang="en-US" sz="2400" b="1" kern="1200" baseline="0" dirty="0">
                <a:solidFill>
                  <a:schemeClr val="accent1"/>
                </a:solidFill>
                <a:latin typeface="Arial" panose="020B0604020202020204" pitchFamily="34" charset="0"/>
                <a:ea typeface="微软雅黑" panose="020B0503020204020204" pitchFamily="34" charset="-122"/>
                <a:cs typeface="+mn-ea"/>
              </a:defRPr>
            </a:lvl1pPr>
          </a:lstStyle>
          <a:p>
            <a:r>
              <a:rPr lang="en-US" altLang="zh-CN" dirty="0"/>
              <a:t>X.X  </a:t>
            </a:r>
            <a:r>
              <a:rPr lang="zh-CN" altLang="en-US" dirty="0"/>
              <a:t>单击此处输入标题</a:t>
            </a:r>
          </a:p>
        </p:txBody>
      </p:sp>
      <p:sp>
        <p:nvSpPr>
          <p:cNvPr id="63" name="文本框 62">
            <a:extLst>
              <a:ext uri="{FF2B5EF4-FFF2-40B4-BE49-F238E27FC236}">
                <a16:creationId xmlns:a16="http://schemas.microsoft.com/office/drawing/2014/main" id="{6D968944-E188-47DB-80CF-1FD6A7CF4922}"/>
              </a:ext>
            </a:extLst>
          </p:cNvPr>
          <p:cNvSpPr txBox="1"/>
          <p:nvPr userDrawn="1"/>
        </p:nvSpPr>
        <p:spPr>
          <a:xfrm>
            <a:off x="442913" y="6394353"/>
            <a:ext cx="1545907" cy="276999"/>
          </a:xfrm>
          <a:prstGeom prst="rect">
            <a:avLst/>
          </a:prstGeom>
          <a:noFill/>
        </p:spPr>
        <p:txBody>
          <a:bodyPr wrap="square" rtlCol="0">
            <a:spAutoFit/>
          </a:bodyPr>
          <a:lstStyle/>
          <a:p>
            <a:r>
              <a:rPr lang="zh-CN" altLang="en-US" sz="1200" dirty="0">
                <a:solidFill>
                  <a:schemeClr val="tx1">
                    <a:lumMod val="50000"/>
                    <a:lumOff val="50000"/>
                  </a:schemeClr>
                </a:solidFill>
                <a:cs typeface="+mn-ea"/>
                <a:sym typeface="+mn-lt"/>
              </a:rPr>
              <a:t>思想自由 兼容并包</a:t>
            </a:r>
          </a:p>
        </p:txBody>
      </p:sp>
    </p:spTree>
    <p:extLst>
      <p:ext uri="{BB962C8B-B14F-4D97-AF65-F5344CB8AC3E}">
        <p14:creationId xmlns:p14="http://schemas.microsoft.com/office/powerpoint/2010/main" val="12502730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extLst>
    <p:ext uri="{DCECCB84-F9BA-43D5-87BE-67443E8EF086}">
      <p15:sldGuideLst xmlns:p15="http://schemas.microsoft.com/office/powerpoint/2012/main">
        <p15:guide id="4"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slideLayout" Target="../slideLayouts/slideLayout35.xml"/><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18152792"/>
      </p:ext>
    </p:extLst>
  </p:cSld>
  <p:clrMap bg1="lt1" tx1="dk1" bg2="lt2" tx2="dk2" accent1="accent1" accent2="accent2" accent3="accent3" accent4="accent4" accent5="accent5" accent6="accent6" hlink="hlink" folHlink="folHlink"/>
  <p:sldLayoutIdLst>
    <p:sldLayoutId id="2147483694" r:id="rId1"/>
    <p:sldLayoutId id="2147483684" r:id="rId2"/>
    <p:sldLayoutId id="2147483685" r:id="rId3"/>
    <p:sldLayoutId id="2147483686" r:id="rId4"/>
    <p:sldLayoutId id="2147483680" r:id="rId5"/>
    <p:sldLayoutId id="2147483681" r:id="rId6"/>
    <p:sldLayoutId id="2147483691" r:id="rId7"/>
    <p:sldLayoutId id="2147483689" r:id="rId8"/>
    <p:sldLayoutId id="2147483688" r:id="rId9"/>
    <p:sldLayoutId id="2147483657" r:id="rId10"/>
    <p:sldLayoutId id="2147483690" r:id="rId11"/>
    <p:sldLayoutId id="2147483692" r:id="rId12"/>
    <p:sldLayoutId id="2147483704" r:id="rId13"/>
    <p:sldLayoutId id="2147483695" r:id="rId14"/>
    <p:sldLayoutId id="2147483700" r:id="rId15"/>
    <p:sldLayoutId id="2147483701" r:id="rId16"/>
    <p:sldLayoutId id="2147483703" r:id="rId17"/>
    <p:sldLayoutId id="2147483702" r:id="rId18"/>
    <p:sldLayoutId id="2147483705" r:id="rId19"/>
    <p:sldLayoutId id="2147483706" r:id="rId2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6602065-9875-489D-9807-49A056F143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D4D4825-E8D7-49E3-9C98-FB2E3CB1C2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83485235"/>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ea"/>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ea"/>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ea"/>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a:extLst>
              <a:ext uri="{FF2B5EF4-FFF2-40B4-BE49-F238E27FC236}">
                <a16:creationId xmlns:a16="http://schemas.microsoft.com/office/drawing/2014/main" id="{4D18365F-4A48-4CE4-9AA6-6F0337A2FE73}"/>
              </a:ext>
            </a:extLst>
          </p:cNvPr>
          <p:cNvPicPr>
            <a:picLocks noChangeAspect="1"/>
          </p:cNvPicPr>
          <p:nvPr/>
        </p:nvPicPr>
        <p:blipFill>
          <a:blip r:embed="rId3"/>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215653C9-8294-4422-939A-19987AE380D1}"/>
              </a:ext>
            </a:extLst>
          </p:cNvPr>
          <p:cNvSpPr/>
          <p:nvPr/>
        </p:nvSpPr>
        <p:spPr>
          <a:xfrm flipV="1">
            <a:off x="0" y="6802310"/>
            <a:ext cx="12192000" cy="62214"/>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文本框 62">
            <a:extLst>
              <a:ext uri="{FF2B5EF4-FFF2-40B4-BE49-F238E27FC236}">
                <a16:creationId xmlns:a16="http://schemas.microsoft.com/office/drawing/2014/main" id="{DDB0F563-B677-43B2-AD0F-DE194E8F02BD}"/>
              </a:ext>
            </a:extLst>
          </p:cNvPr>
          <p:cNvSpPr txBox="1"/>
          <p:nvPr/>
        </p:nvSpPr>
        <p:spPr>
          <a:xfrm>
            <a:off x="3933068" y="5297375"/>
            <a:ext cx="4935237" cy="369332"/>
          </a:xfrm>
          <a:prstGeom prst="rect">
            <a:avLst/>
          </a:prstGeom>
          <a:noFill/>
        </p:spPr>
        <p:txBody>
          <a:bodyPr wrap="square" rtlCol="0">
            <a:spAutoFit/>
          </a:bodyPr>
          <a:lstStyle/>
          <a:p>
            <a:r>
              <a:rPr lang="zh-CN" altLang="en-US" dirty="0">
                <a:solidFill>
                  <a:srgbClr val="222A35"/>
                </a:solidFill>
                <a:latin typeface="Arial" panose="020B0604020202020204" pitchFamily="34" charset="0"/>
                <a:ea typeface="Microsoft YaHei" panose="020B0503020204020204" pitchFamily="34" charset="-122"/>
                <a:cs typeface="+mn-ea"/>
                <a:sym typeface="Arial" panose="020B0604020202020204" pitchFamily="34" charset="0"/>
              </a:rPr>
              <a:t>小组成员：马文宇、李振硕、高天意、邓云杰</a:t>
            </a:r>
          </a:p>
        </p:txBody>
      </p:sp>
      <p:sp>
        <p:nvSpPr>
          <p:cNvPr id="64" name="矩形 63">
            <a:extLst>
              <a:ext uri="{FF2B5EF4-FFF2-40B4-BE49-F238E27FC236}">
                <a16:creationId xmlns:a16="http://schemas.microsoft.com/office/drawing/2014/main" id="{59B2B4BE-7386-4C70-9386-6FB1093811F4}"/>
              </a:ext>
            </a:extLst>
          </p:cNvPr>
          <p:cNvSpPr/>
          <p:nvPr/>
        </p:nvSpPr>
        <p:spPr>
          <a:xfrm>
            <a:off x="5788650" y="4351315"/>
            <a:ext cx="665278" cy="457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矩形 33">
            <a:extLst>
              <a:ext uri="{FF2B5EF4-FFF2-40B4-BE49-F238E27FC236}">
                <a16:creationId xmlns:a16="http://schemas.microsoft.com/office/drawing/2014/main" id="{64E8B448-9F20-49E7-92A9-4158C9CAFB88}"/>
              </a:ext>
            </a:extLst>
          </p:cNvPr>
          <p:cNvSpPr/>
          <p:nvPr/>
        </p:nvSpPr>
        <p:spPr>
          <a:xfrm>
            <a:off x="1290320" y="2504440"/>
            <a:ext cx="9611360" cy="769441"/>
          </a:xfrm>
          <a:prstGeom prst="rect">
            <a:avLst/>
          </a:prstGeom>
          <a:effectLst>
            <a:outerShdw blurRad="63500" sx="102000" sy="102000" algn="ctr" rotWithShape="0">
              <a:prstClr val="black">
                <a:alpha val="40000"/>
              </a:prstClr>
            </a:outerShdw>
          </a:effectLst>
        </p:spPr>
        <p:txBody>
          <a:bodyPr wrap="square">
            <a:spAutoFit/>
          </a:bodyPr>
          <a:lstStyle/>
          <a:p>
            <a:pPr algn="ctr">
              <a:defRPr/>
            </a:pPr>
            <a:r>
              <a:rPr lang="zh-CN" altLang="en-US" sz="4400" b="1" spc="300" dirty="0">
                <a:solidFill>
                  <a:schemeClr val="tx1">
                    <a:lumMod val="85000"/>
                    <a:lumOff val="15000"/>
                  </a:schemeClr>
                </a:solidFill>
                <a:latin typeface="Arial" panose="020B0604020202020204" pitchFamily="34" charset="0"/>
                <a:ea typeface="Microsoft YaHei" panose="020B0503020204020204" pitchFamily="34" charset="-122"/>
                <a:cs typeface="+mn-ea"/>
              </a:rPr>
              <a:t>企业资源规划系统 数据库展示</a:t>
            </a:r>
            <a:endParaRPr lang="zh-CN" altLang="en-US" sz="4400" b="1" spc="300" dirty="0">
              <a:solidFill>
                <a:schemeClr val="tx1">
                  <a:lumMod val="85000"/>
                  <a:lumOff val="15000"/>
                </a:schemeClr>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99" name="组合 98">
            <a:extLst>
              <a:ext uri="{FF2B5EF4-FFF2-40B4-BE49-F238E27FC236}">
                <a16:creationId xmlns:a16="http://schemas.microsoft.com/office/drawing/2014/main" id="{CBE706D0-5FCE-4A23-8F3E-DBB07A25286D}"/>
              </a:ext>
            </a:extLst>
          </p:cNvPr>
          <p:cNvGrpSpPr/>
          <p:nvPr/>
        </p:nvGrpSpPr>
        <p:grpSpPr>
          <a:xfrm>
            <a:off x="4654641" y="753988"/>
            <a:ext cx="2882718" cy="848212"/>
            <a:chOff x="9556201" y="498129"/>
            <a:chExt cx="1993881" cy="586680"/>
          </a:xfrm>
        </p:grpSpPr>
        <p:grpSp>
          <p:nvGrpSpPr>
            <p:cNvPr id="100" name="组合 99">
              <a:extLst>
                <a:ext uri="{FF2B5EF4-FFF2-40B4-BE49-F238E27FC236}">
                  <a16:creationId xmlns:a16="http://schemas.microsoft.com/office/drawing/2014/main" id="{6A7D59FD-ED34-445E-B1F5-8F642E4ADFD9}"/>
                </a:ext>
              </a:extLst>
            </p:cNvPr>
            <p:cNvGrpSpPr/>
            <p:nvPr userDrawn="1"/>
          </p:nvGrpSpPr>
          <p:grpSpPr>
            <a:xfrm>
              <a:off x="10239376" y="968937"/>
              <a:ext cx="1307697" cy="96254"/>
              <a:chOff x="4616246" y="3878362"/>
              <a:chExt cx="5571416" cy="410087"/>
            </a:xfrm>
            <a:solidFill>
              <a:schemeClr val="tx1">
                <a:alpha val="80000"/>
              </a:schemeClr>
            </a:solidFill>
          </p:grpSpPr>
          <p:sp>
            <p:nvSpPr>
              <p:cNvPr id="138" name="Freeform 17">
                <a:extLst>
                  <a:ext uri="{FF2B5EF4-FFF2-40B4-BE49-F238E27FC236}">
                    <a16:creationId xmlns:a16="http://schemas.microsoft.com/office/drawing/2014/main" id="{E85FBCF6-8C34-471A-874A-42F582F06909}"/>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9" name="Freeform 18">
                <a:extLst>
                  <a:ext uri="{FF2B5EF4-FFF2-40B4-BE49-F238E27FC236}">
                    <a16:creationId xmlns:a16="http://schemas.microsoft.com/office/drawing/2014/main" id="{30F58E4F-5B7F-4D9A-BC68-11B249E1B794}"/>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0" name="Freeform 19">
                <a:extLst>
                  <a:ext uri="{FF2B5EF4-FFF2-40B4-BE49-F238E27FC236}">
                    <a16:creationId xmlns:a16="http://schemas.microsoft.com/office/drawing/2014/main" id="{82147C30-2515-4630-9078-3200E7F6063C}"/>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1" name="Freeform 20">
                <a:extLst>
                  <a:ext uri="{FF2B5EF4-FFF2-40B4-BE49-F238E27FC236}">
                    <a16:creationId xmlns:a16="http://schemas.microsoft.com/office/drawing/2014/main" id="{264A7408-6544-4313-A0C1-693EB618AC79}"/>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2" name="Freeform 21">
                <a:extLst>
                  <a:ext uri="{FF2B5EF4-FFF2-40B4-BE49-F238E27FC236}">
                    <a16:creationId xmlns:a16="http://schemas.microsoft.com/office/drawing/2014/main" id="{C8EFD175-4A66-42CC-93C7-A4D030C6C24F}"/>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3" name="Freeform 22">
                <a:extLst>
                  <a:ext uri="{FF2B5EF4-FFF2-40B4-BE49-F238E27FC236}">
                    <a16:creationId xmlns:a16="http://schemas.microsoft.com/office/drawing/2014/main" id="{FDD28A70-F6B5-46C2-A918-36CBA596DD1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4" name="Freeform 23">
                <a:extLst>
                  <a:ext uri="{FF2B5EF4-FFF2-40B4-BE49-F238E27FC236}">
                    <a16:creationId xmlns:a16="http://schemas.microsoft.com/office/drawing/2014/main" id="{E58AB760-9C22-4594-A301-B7F41FF4328D}"/>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5" name="Freeform 25">
                <a:extLst>
                  <a:ext uri="{FF2B5EF4-FFF2-40B4-BE49-F238E27FC236}">
                    <a16:creationId xmlns:a16="http://schemas.microsoft.com/office/drawing/2014/main" id="{A520258F-92D6-45CA-8551-3A25C2B5B7B1}"/>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6" name="Freeform 27">
                <a:extLst>
                  <a:ext uri="{FF2B5EF4-FFF2-40B4-BE49-F238E27FC236}">
                    <a16:creationId xmlns:a16="http://schemas.microsoft.com/office/drawing/2014/main" id="{FA4F06EC-1192-428A-9BE4-12F5DD816095}"/>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7" name="Freeform 29">
                <a:extLst>
                  <a:ext uri="{FF2B5EF4-FFF2-40B4-BE49-F238E27FC236}">
                    <a16:creationId xmlns:a16="http://schemas.microsoft.com/office/drawing/2014/main" id="{BA355B96-B02D-4FE3-9AC2-98F25BC6550A}"/>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8" name="Freeform 30">
                <a:extLst>
                  <a:ext uri="{FF2B5EF4-FFF2-40B4-BE49-F238E27FC236}">
                    <a16:creationId xmlns:a16="http://schemas.microsoft.com/office/drawing/2014/main" id="{B3E94B63-D5E1-4110-87A5-8ED2E3E3083A}"/>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9" name="Freeform 31">
                <a:extLst>
                  <a:ext uri="{FF2B5EF4-FFF2-40B4-BE49-F238E27FC236}">
                    <a16:creationId xmlns:a16="http://schemas.microsoft.com/office/drawing/2014/main" id="{D6797E2E-3FC7-40E4-BDD7-EDC839EB5A12}"/>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0" name="Freeform 32">
                <a:extLst>
                  <a:ext uri="{FF2B5EF4-FFF2-40B4-BE49-F238E27FC236}">
                    <a16:creationId xmlns:a16="http://schemas.microsoft.com/office/drawing/2014/main" id="{1B0222F3-1393-4918-9563-ED3ACEEFAC41}"/>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1" name="Freeform 33">
                <a:extLst>
                  <a:ext uri="{FF2B5EF4-FFF2-40B4-BE49-F238E27FC236}">
                    <a16:creationId xmlns:a16="http://schemas.microsoft.com/office/drawing/2014/main" id="{C4F5E33F-1D9A-4ACA-B0FE-40C9D5E968C6}"/>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2" name="Freeform 34">
                <a:extLst>
                  <a:ext uri="{FF2B5EF4-FFF2-40B4-BE49-F238E27FC236}">
                    <a16:creationId xmlns:a16="http://schemas.microsoft.com/office/drawing/2014/main" id="{293C3E8F-7623-4F74-9C5B-89C5C4584D68}"/>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3" name="Freeform 35">
                <a:extLst>
                  <a:ext uri="{FF2B5EF4-FFF2-40B4-BE49-F238E27FC236}">
                    <a16:creationId xmlns:a16="http://schemas.microsoft.com/office/drawing/2014/main" id="{2E13B99C-F40F-468D-A5A9-F12FAF68CC9F}"/>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1" name="组合 100">
              <a:extLst>
                <a:ext uri="{FF2B5EF4-FFF2-40B4-BE49-F238E27FC236}">
                  <a16:creationId xmlns:a16="http://schemas.microsoft.com/office/drawing/2014/main" id="{88272D7E-C5BB-41DB-B720-4CC196192B14}"/>
                </a:ext>
              </a:extLst>
            </p:cNvPr>
            <p:cNvGrpSpPr/>
            <p:nvPr userDrawn="1"/>
          </p:nvGrpSpPr>
          <p:grpSpPr>
            <a:xfrm>
              <a:off x="10237120" y="539555"/>
              <a:ext cx="1312962" cy="375239"/>
              <a:chOff x="4606634" y="2048989"/>
              <a:chExt cx="5593843" cy="1598699"/>
            </a:xfrm>
            <a:solidFill>
              <a:schemeClr val="accent1">
                <a:alpha val="80000"/>
              </a:schemeClr>
            </a:solidFill>
          </p:grpSpPr>
          <p:sp>
            <p:nvSpPr>
              <p:cNvPr id="126" name="Freeform 9">
                <a:extLst>
                  <a:ext uri="{FF2B5EF4-FFF2-40B4-BE49-F238E27FC236}">
                    <a16:creationId xmlns:a16="http://schemas.microsoft.com/office/drawing/2014/main" id="{53EA061E-708D-42CA-99A3-F08EB2172C21}"/>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7" name="Freeform 10">
                <a:extLst>
                  <a:ext uri="{FF2B5EF4-FFF2-40B4-BE49-F238E27FC236}">
                    <a16:creationId xmlns:a16="http://schemas.microsoft.com/office/drawing/2014/main" id="{03781768-BC19-4D95-AB55-5C495881BF10}"/>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8" name="Freeform 11">
                <a:extLst>
                  <a:ext uri="{FF2B5EF4-FFF2-40B4-BE49-F238E27FC236}">
                    <a16:creationId xmlns:a16="http://schemas.microsoft.com/office/drawing/2014/main" id="{E0CC83C5-9648-4BAD-9073-5022B2D78177}"/>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9" name="Freeform 12">
                <a:extLst>
                  <a:ext uri="{FF2B5EF4-FFF2-40B4-BE49-F238E27FC236}">
                    <a16:creationId xmlns:a16="http://schemas.microsoft.com/office/drawing/2014/main" id="{E8665DA2-12F0-4C2C-8EA8-CD6AF0143EEE}"/>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0" name="Freeform 13">
                <a:extLst>
                  <a:ext uri="{FF2B5EF4-FFF2-40B4-BE49-F238E27FC236}">
                    <a16:creationId xmlns:a16="http://schemas.microsoft.com/office/drawing/2014/main" id="{3E2E968C-F52E-447D-BE70-353F0A8F8AD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1" name="Freeform 14">
                <a:extLst>
                  <a:ext uri="{FF2B5EF4-FFF2-40B4-BE49-F238E27FC236}">
                    <a16:creationId xmlns:a16="http://schemas.microsoft.com/office/drawing/2014/main" id="{E8303510-3EC7-4021-86E4-E4DD991913E0}"/>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2" name="Freeform 15">
                <a:extLst>
                  <a:ext uri="{FF2B5EF4-FFF2-40B4-BE49-F238E27FC236}">
                    <a16:creationId xmlns:a16="http://schemas.microsoft.com/office/drawing/2014/main" id="{8356811E-0C91-49DB-9A97-8C6B5424DC71}"/>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3" name="Freeform 16">
                <a:extLst>
                  <a:ext uri="{FF2B5EF4-FFF2-40B4-BE49-F238E27FC236}">
                    <a16:creationId xmlns:a16="http://schemas.microsoft.com/office/drawing/2014/main" id="{FCBE0354-7452-4FD5-9113-23AF38E079DC}"/>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4" name="Freeform 24">
                <a:extLst>
                  <a:ext uri="{FF2B5EF4-FFF2-40B4-BE49-F238E27FC236}">
                    <a16:creationId xmlns:a16="http://schemas.microsoft.com/office/drawing/2014/main" id="{BF8FB8BB-504D-4419-92F9-1D674B631339}"/>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5" name="Freeform 26">
                <a:extLst>
                  <a:ext uri="{FF2B5EF4-FFF2-40B4-BE49-F238E27FC236}">
                    <a16:creationId xmlns:a16="http://schemas.microsoft.com/office/drawing/2014/main" id="{DA453912-4222-4672-AA84-B45ACA292BA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6" name="Freeform 28">
                <a:extLst>
                  <a:ext uri="{FF2B5EF4-FFF2-40B4-BE49-F238E27FC236}">
                    <a16:creationId xmlns:a16="http://schemas.microsoft.com/office/drawing/2014/main" id="{AA1D8A6D-A238-482F-B6D8-B688E3306E7C}"/>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7" name="Freeform 36">
                <a:extLst>
                  <a:ext uri="{FF2B5EF4-FFF2-40B4-BE49-F238E27FC236}">
                    <a16:creationId xmlns:a16="http://schemas.microsoft.com/office/drawing/2014/main" id="{810EFEC4-7AB4-494E-9D51-A4A5A37B149F}"/>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2" name="组合 101">
              <a:extLst>
                <a:ext uri="{FF2B5EF4-FFF2-40B4-BE49-F238E27FC236}">
                  <a16:creationId xmlns:a16="http://schemas.microsoft.com/office/drawing/2014/main" id="{44B49337-4B0D-4E67-8C9D-38EF5E0446BC}"/>
                </a:ext>
              </a:extLst>
            </p:cNvPr>
            <p:cNvGrpSpPr/>
            <p:nvPr userDrawn="1"/>
          </p:nvGrpSpPr>
          <p:grpSpPr>
            <a:xfrm>
              <a:off x="9556201" y="498129"/>
              <a:ext cx="588050" cy="586680"/>
              <a:chOff x="2105799" y="20055838"/>
              <a:chExt cx="6748090" cy="6732363"/>
            </a:xfrm>
            <a:solidFill>
              <a:schemeClr val="accent1">
                <a:alpha val="80000"/>
              </a:schemeClr>
            </a:solidFill>
          </p:grpSpPr>
          <p:sp>
            <p:nvSpPr>
              <p:cNvPr id="103" name="Freeform 8">
                <a:extLst>
                  <a:ext uri="{FF2B5EF4-FFF2-40B4-BE49-F238E27FC236}">
                    <a16:creationId xmlns:a16="http://schemas.microsoft.com/office/drawing/2014/main" id="{73998C79-7AC2-4DE6-814B-F2DAEF935326}"/>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4" name="Freeform 42">
                <a:extLst>
                  <a:ext uri="{FF2B5EF4-FFF2-40B4-BE49-F238E27FC236}">
                    <a16:creationId xmlns:a16="http://schemas.microsoft.com/office/drawing/2014/main" id="{62335FEC-D63F-4F61-B61F-A920486AE8AC}"/>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5" name="Freeform 43">
                <a:extLst>
                  <a:ext uri="{FF2B5EF4-FFF2-40B4-BE49-F238E27FC236}">
                    <a16:creationId xmlns:a16="http://schemas.microsoft.com/office/drawing/2014/main" id="{5B5E6FEB-3D9B-40D3-B64A-9AA8688B7E05}"/>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6" name="Freeform 44">
                <a:extLst>
                  <a:ext uri="{FF2B5EF4-FFF2-40B4-BE49-F238E27FC236}">
                    <a16:creationId xmlns:a16="http://schemas.microsoft.com/office/drawing/2014/main" id="{1F89E81F-F111-451D-B58F-6720A7B9DE4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7" name="Freeform 45">
                <a:extLst>
                  <a:ext uri="{FF2B5EF4-FFF2-40B4-BE49-F238E27FC236}">
                    <a16:creationId xmlns:a16="http://schemas.microsoft.com/office/drawing/2014/main" id="{449C424F-0E90-49EC-80DF-0E220540B4F6}"/>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8" name="Freeform 46">
                <a:extLst>
                  <a:ext uri="{FF2B5EF4-FFF2-40B4-BE49-F238E27FC236}">
                    <a16:creationId xmlns:a16="http://schemas.microsoft.com/office/drawing/2014/main" id="{4E93C8BF-D0C9-4922-BBD4-F76CFE74F3F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09" name="Freeform 47">
                <a:extLst>
                  <a:ext uri="{FF2B5EF4-FFF2-40B4-BE49-F238E27FC236}">
                    <a16:creationId xmlns:a16="http://schemas.microsoft.com/office/drawing/2014/main" id="{D844C04F-9C65-446E-81B9-2978E64F79A7}"/>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0" name="Freeform 48">
                <a:extLst>
                  <a:ext uri="{FF2B5EF4-FFF2-40B4-BE49-F238E27FC236}">
                    <a16:creationId xmlns:a16="http://schemas.microsoft.com/office/drawing/2014/main" id="{4E07C329-5229-4CD0-A4CB-1C74B1E23FA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1" name="Freeform 49">
                <a:extLst>
                  <a:ext uri="{FF2B5EF4-FFF2-40B4-BE49-F238E27FC236}">
                    <a16:creationId xmlns:a16="http://schemas.microsoft.com/office/drawing/2014/main" id="{0CDCEF30-7E63-4B1D-89B8-9FD759B8A6DE}"/>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2" name="Freeform 50">
                <a:extLst>
                  <a:ext uri="{FF2B5EF4-FFF2-40B4-BE49-F238E27FC236}">
                    <a16:creationId xmlns:a16="http://schemas.microsoft.com/office/drawing/2014/main" id="{9A23CBE4-1D85-4DDD-ADB5-C0A8C05AF45E}"/>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3" name="Freeform 51">
                <a:extLst>
                  <a:ext uri="{FF2B5EF4-FFF2-40B4-BE49-F238E27FC236}">
                    <a16:creationId xmlns:a16="http://schemas.microsoft.com/office/drawing/2014/main" id="{243C802F-9A52-445D-8C58-E66B97FA32AA}"/>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4" name="Freeform 52">
                <a:extLst>
                  <a:ext uri="{FF2B5EF4-FFF2-40B4-BE49-F238E27FC236}">
                    <a16:creationId xmlns:a16="http://schemas.microsoft.com/office/drawing/2014/main" id="{39AAEF23-13FB-4488-A76F-EDE71B19EFBA}"/>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5" name="Freeform 53">
                <a:extLst>
                  <a:ext uri="{FF2B5EF4-FFF2-40B4-BE49-F238E27FC236}">
                    <a16:creationId xmlns:a16="http://schemas.microsoft.com/office/drawing/2014/main" id="{F3BBBF65-12E3-4300-B05B-B3BD5F483781}"/>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6" name="Freeform 54">
                <a:extLst>
                  <a:ext uri="{FF2B5EF4-FFF2-40B4-BE49-F238E27FC236}">
                    <a16:creationId xmlns:a16="http://schemas.microsoft.com/office/drawing/2014/main" id="{91E22053-8DE0-4AEA-896A-08B03579B3E7}"/>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7" name="Freeform 55">
                <a:extLst>
                  <a:ext uri="{FF2B5EF4-FFF2-40B4-BE49-F238E27FC236}">
                    <a16:creationId xmlns:a16="http://schemas.microsoft.com/office/drawing/2014/main" id="{B9552D6A-8116-4AA4-B9FF-E6FCCBA4FF36}"/>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8" name="Freeform 56">
                <a:extLst>
                  <a:ext uri="{FF2B5EF4-FFF2-40B4-BE49-F238E27FC236}">
                    <a16:creationId xmlns:a16="http://schemas.microsoft.com/office/drawing/2014/main" id="{89C18E52-5824-452D-995C-6A032B553004}"/>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19" name="Freeform 57">
                <a:extLst>
                  <a:ext uri="{FF2B5EF4-FFF2-40B4-BE49-F238E27FC236}">
                    <a16:creationId xmlns:a16="http://schemas.microsoft.com/office/drawing/2014/main" id="{6871446E-A54D-4835-AF37-AC08603AF325}"/>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0" name="Freeform 58">
                <a:extLst>
                  <a:ext uri="{FF2B5EF4-FFF2-40B4-BE49-F238E27FC236}">
                    <a16:creationId xmlns:a16="http://schemas.microsoft.com/office/drawing/2014/main" id="{275036EA-D747-4D81-A693-89350DE3708E}"/>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1" name="Freeform 59">
                <a:extLst>
                  <a:ext uri="{FF2B5EF4-FFF2-40B4-BE49-F238E27FC236}">
                    <a16:creationId xmlns:a16="http://schemas.microsoft.com/office/drawing/2014/main" id="{9D4EC6FF-0049-4EC4-80A8-2A89F2CEBDE6}"/>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2" name="Freeform 60">
                <a:extLst>
                  <a:ext uri="{FF2B5EF4-FFF2-40B4-BE49-F238E27FC236}">
                    <a16:creationId xmlns:a16="http://schemas.microsoft.com/office/drawing/2014/main" id="{C7A9B8F5-7C28-482B-BBA0-E96E32EE91AC}"/>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3" name="Freeform 61">
                <a:extLst>
                  <a:ext uri="{FF2B5EF4-FFF2-40B4-BE49-F238E27FC236}">
                    <a16:creationId xmlns:a16="http://schemas.microsoft.com/office/drawing/2014/main" id="{0077A934-ECD1-458F-A220-B5E86DB535D5}"/>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4" name="Freeform 62">
                <a:extLst>
                  <a:ext uri="{FF2B5EF4-FFF2-40B4-BE49-F238E27FC236}">
                    <a16:creationId xmlns:a16="http://schemas.microsoft.com/office/drawing/2014/main" id="{EF03FCC8-76EB-4A42-8165-778590253302}"/>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25" name="Freeform 71">
                <a:extLst>
                  <a:ext uri="{FF2B5EF4-FFF2-40B4-BE49-F238E27FC236}">
                    <a16:creationId xmlns:a16="http://schemas.microsoft.com/office/drawing/2014/main" id="{189DBD47-E6B5-4110-887A-4C568739915D}"/>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154" name="矩形 153">
            <a:extLst>
              <a:ext uri="{FF2B5EF4-FFF2-40B4-BE49-F238E27FC236}">
                <a16:creationId xmlns:a16="http://schemas.microsoft.com/office/drawing/2014/main" id="{463D1A49-0BF7-4F07-8315-36DBC4E57D47}"/>
              </a:ext>
            </a:extLst>
          </p:cNvPr>
          <p:cNvSpPr/>
          <p:nvPr/>
        </p:nvSpPr>
        <p:spPr>
          <a:xfrm>
            <a:off x="1798163" y="3294381"/>
            <a:ext cx="8531258" cy="461665"/>
          </a:xfrm>
          <a:prstGeom prst="rect">
            <a:avLst/>
          </a:prstGeom>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Enterprise Resource Planning System Database</a:t>
            </a:r>
            <a:endParaRPr kumimoji="0" lang="zh-CN" altLang="en-US" sz="24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561202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3F13BD-3AA3-62B3-F195-106DBF2830BF}"/>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764C9E9C-647C-C9B3-B77B-F8EA4B42EEF7}"/>
              </a:ext>
            </a:extLst>
          </p:cNvPr>
          <p:cNvSpPr>
            <a:spLocks noGrp="1"/>
          </p:cNvSpPr>
          <p:nvPr>
            <p:ph type="title"/>
          </p:nvPr>
        </p:nvSpPr>
        <p:spPr/>
        <p:txBody>
          <a:bodyPr/>
          <a:lstStyle/>
          <a:p>
            <a:r>
              <a:rPr lang="zh-CN" altLang="en-US" dirty="0">
                <a:sym typeface="Arial" panose="020B0604020202020204" pitchFamily="34" charset="0"/>
              </a:rPr>
              <a:t>概念结构设计</a:t>
            </a:r>
          </a:p>
        </p:txBody>
      </p:sp>
      <p:sp>
        <p:nvSpPr>
          <p:cNvPr id="2" name="矩形 1">
            <a:extLst>
              <a:ext uri="{FF2B5EF4-FFF2-40B4-BE49-F238E27FC236}">
                <a16:creationId xmlns:a16="http://schemas.microsoft.com/office/drawing/2014/main" id="{56C30CF7-22E7-9766-7F57-9A3A7D49DF3A}"/>
              </a:ext>
            </a:extLst>
          </p:cNvPr>
          <p:cNvSpPr/>
          <p:nvPr/>
        </p:nvSpPr>
        <p:spPr>
          <a:xfrm>
            <a:off x="442913" y="6394353"/>
            <a:ext cx="1455335" cy="27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65E0B072-7875-4BE4-8321-8BBA25C07C7D}"/>
              </a:ext>
            </a:extLst>
          </p:cNvPr>
          <p:cNvPicPr>
            <a:picLocks noChangeAspect="1"/>
          </p:cNvPicPr>
          <p:nvPr/>
        </p:nvPicPr>
        <p:blipFill rotWithShape="1">
          <a:blip r:embed="rId3"/>
          <a:srcRect l="6281" t="5975" r="5435" b="4599"/>
          <a:stretch/>
        </p:blipFill>
        <p:spPr>
          <a:xfrm>
            <a:off x="442913" y="-100899"/>
            <a:ext cx="10645764" cy="7339899"/>
          </a:xfrm>
          <a:prstGeom prst="rect">
            <a:avLst/>
          </a:prstGeom>
        </p:spPr>
      </p:pic>
      <p:sp>
        <p:nvSpPr>
          <p:cNvPr id="6" name="文本框 5">
            <a:extLst>
              <a:ext uri="{FF2B5EF4-FFF2-40B4-BE49-F238E27FC236}">
                <a16:creationId xmlns:a16="http://schemas.microsoft.com/office/drawing/2014/main" id="{E244946D-9E6E-492B-8432-EB7292B7F09F}"/>
              </a:ext>
            </a:extLst>
          </p:cNvPr>
          <p:cNvSpPr txBox="1"/>
          <p:nvPr/>
        </p:nvSpPr>
        <p:spPr>
          <a:xfrm>
            <a:off x="6603566" y="88656"/>
            <a:ext cx="7381309" cy="230832"/>
          </a:xfrm>
          <a:prstGeom prst="rect">
            <a:avLst/>
          </a:prstGeom>
          <a:noFill/>
        </p:spPr>
        <p:txBody>
          <a:bodyPr wrap="square" rtlCol="0">
            <a:spAutoFit/>
          </a:bodyPr>
          <a:lstStyle/>
          <a:p>
            <a:r>
              <a:rPr lang="en-US" altLang="ko-KR" sz="900" dirty="0">
                <a:latin typeface="Arial" panose="020B0604020202020204" pitchFamily="34" charset="0"/>
                <a:ea typeface="微软雅黑" panose="020B0503020204020204" pitchFamily="34" charset="-122"/>
                <a:cs typeface="+mn-ea"/>
                <a:sym typeface="Arial" panose="020B0604020202020204" pitchFamily="34" charset="0"/>
              </a:rPr>
              <a:t>https://boardmix.cn/app/share/CAE.CLqvig8gASoQNsktYQ-EQFHmBZoQm1TcszAFQAE/k21Bzr</a:t>
            </a:r>
          </a:p>
        </p:txBody>
      </p:sp>
      <p:sp>
        <p:nvSpPr>
          <p:cNvPr id="4" name="文本框 3">
            <a:extLst>
              <a:ext uri="{FF2B5EF4-FFF2-40B4-BE49-F238E27FC236}">
                <a16:creationId xmlns:a16="http://schemas.microsoft.com/office/drawing/2014/main" id="{E014C3C4-E74B-41C2-A33E-C0FD9A0DFF82}"/>
              </a:ext>
            </a:extLst>
          </p:cNvPr>
          <p:cNvSpPr txBox="1"/>
          <p:nvPr/>
        </p:nvSpPr>
        <p:spPr>
          <a:xfrm>
            <a:off x="3362960" y="1016000"/>
            <a:ext cx="1422400" cy="721360"/>
          </a:xfrm>
          <a:prstGeom prst="rect">
            <a:avLst/>
          </a:prstGeom>
          <a:noFill/>
        </p:spPr>
        <p:txBody>
          <a:bodyPr wrap="square" rtlCol="0">
            <a:spAutoFit/>
          </a:bodyPr>
          <a:lstStyle/>
          <a:p>
            <a:pPr algn="ct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2239720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5A5F41A4-7CAF-4EBA-9F0C-E43309D10D37}"/>
              </a:ext>
            </a:extLst>
          </p:cNvPr>
          <p:cNvPicPr>
            <a:picLocks noChangeAspect="1"/>
          </p:cNvPicPr>
          <p:nvPr/>
        </p:nvPicPr>
        <p:blipFill>
          <a:blip r:embed="rId3"/>
          <a:stretch>
            <a:fillRect/>
          </a:stretch>
        </p:blipFill>
        <p:spPr>
          <a:xfrm>
            <a:off x="0" y="0"/>
            <a:ext cx="12192000" cy="6858000"/>
          </a:xfrm>
          <a:prstGeom prst="rect">
            <a:avLst/>
          </a:prstGeom>
        </p:spPr>
      </p:pic>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4974769"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逻辑结构设计</a:t>
            </a: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19366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EEDD8-5DC3-89E3-E2E7-87F7B10B3127}"/>
            </a:ext>
          </a:extLst>
        </p:cNvPr>
        <p:cNvGrpSpPr/>
        <p:nvPr/>
      </p:nvGrpSpPr>
      <p:grpSpPr>
        <a:xfrm>
          <a:off x="0" y="0"/>
          <a:ext cx="0" cy="0"/>
          <a:chOff x="0" y="0"/>
          <a:chExt cx="0" cy="0"/>
        </a:xfrm>
      </p:grpSpPr>
      <p:sp>
        <p:nvSpPr>
          <p:cNvPr id="3" name="标题 2">
            <a:extLst>
              <a:ext uri="{FF2B5EF4-FFF2-40B4-BE49-F238E27FC236}">
                <a16:creationId xmlns:a16="http://schemas.microsoft.com/office/drawing/2014/main" id="{FC7415FD-AA9B-CD7D-5C9C-705508C2B5C6}"/>
              </a:ext>
            </a:extLst>
          </p:cNvPr>
          <p:cNvSpPr>
            <a:spLocks noGrp="1"/>
          </p:cNvSpPr>
          <p:nvPr>
            <p:ph type="title"/>
          </p:nvPr>
        </p:nvSpPr>
        <p:spPr/>
        <p:txBody>
          <a:bodyPr/>
          <a:lstStyle/>
          <a:p>
            <a:r>
              <a:rPr lang="zh-CN" altLang="en-US" dirty="0">
                <a:sym typeface="Arial" panose="020B0604020202020204" pitchFamily="34" charset="0"/>
              </a:rPr>
              <a:t>逻辑结构设计</a:t>
            </a:r>
          </a:p>
        </p:txBody>
      </p:sp>
      <p:pic>
        <p:nvPicPr>
          <p:cNvPr id="9" name="图片 8">
            <a:extLst>
              <a:ext uri="{FF2B5EF4-FFF2-40B4-BE49-F238E27FC236}">
                <a16:creationId xmlns:a16="http://schemas.microsoft.com/office/drawing/2014/main" id="{3A5EF6F9-E6E5-4274-8F3A-0BEAE6DBED08}"/>
              </a:ext>
            </a:extLst>
          </p:cNvPr>
          <p:cNvPicPr>
            <a:picLocks noChangeAspect="1"/>
          </p:cNvPicPr>
          <p:nvPr/>
        </p:nvPicPr>
        <p:blipFill>
          <a:blip r:embed="rId3"/>
          <a:stretch>
            <a:fillRect/>
          </a:stretch>
        </p:blipFill>
        <p:spPr>
          <a:xfrm>
            <a:off x="450657" y="1489233"/>
            <a:ext cx="2802813" cy="923082"/>
          </a:xfrm>
          <a:prstGeom prst="rect">
            <a:avLst/>
          </a:prstGeom>
        </p:spPr>
      </p:pic>
      <p:pic>
        <p:nvPicPr>
          <p:cNvPr id="17" name="图片 16">
            <a:extLst>
              <a:ext uri="{FF2B5EF4-FFF2-40B4-BE49-F238E27FC236}">
                <a16:creationId xmlns:a16="http://schemas.microsoft.com/office/drawing/2014/main" id="{C4DE6937-9CA4-4697-AC39-6980EF4094D5}"/>
              </a:ext>
            </a:extLst>
          </p:cNvPr>
          <p:cNvPicPr>
            <a:picLocks noChangeAspect="1"/>
          </p:cNvPicPr>
          <p:nvPr/>
        </p:nvPicPr>
        <p:blipFill>
          <a:blip r:embed="rId4"/>
          <a:stretch>
            <a:fillRect/>
          </a:stretch>
        </p:blipFill>
        <p:spPr>
          <a:xfrm>
            <a:off x="440594" y="3270689"/>
            <a:ext cx="2419688" cy="3343742"/>
          </a:xfrm>
          <a:prstGeom prst="rect">
            <a:avLst/>
          </a:prstGeom>
        </p:spPr>
      </p:pic>
      <p:pic>
        <p:nvPicPr>
          <p:cNvPr id="20" name="图片 19">
            <a:extLst>
              <a:ext uri="{FF2B5EF4-FFF2-40B4-BE49-F238E27FC236}">
                <a16:creationId xmlns:a16="http://schemas.microsoft.com/office/drawing/2014/main" id="{51A210F5-995D-45FB-A1AF-C88FC994D6EE}"/>
              </a:ext>
            </a:extLst>
          </p:cNvPr>
          <p:cNvPicPr>
            <a:picLocks noChangeAspect="1"/>
          </p:cNvPicPr>
          <p:nvPr/>
        </p:nvPicPr>
        <p:blipFill>
          <a:blip r:embed="rId5"/>
          <a:stretch>
            <a:fillRect/>
          </a:stretch>
        </p:blipFill>
        <p:spPr>
          <a:xfrm>
            <a:off x="4114983" y="1489233"/>
            <a:ext cx="2410161" cy="2867425"/>
          </a:xfrm>
          <a:prstGeom prst="rect">
            <a:avLst/>
          </a:prstGeom>
        </p:spPr>
      </p:pic>
      <p:pic>
        <p:nvPicPr>
          <p:cNvPr id="26" name="图片 25">
            <a:extLst>
              <a:ext uri="{FF2B5EF4-FFF2-40B4-BE49-F238E27FC236}">
                <a16:creationId xmlns:a16="http://schemas.microsoft.com/office/drawing/2014/main" id="{6B74A447-507B-40F2-B66E-E31BCAE4A3FB}"/>
              </a:ext>
            </a:extLst>
          </p:cNvPr>
          <p:cNvPicPr>
            <a:picLocks noChangeAspect="1"/>
          </p:cNvPicPr>
          <p:nvPr/>
        </p:nvPicPr>
        <p:blipFill>
          <a:blip r:embed="rId6"/>
          <a:stretch>
            <a:fillRect/>
          </a:stretch>
        </p:blipFill>
        <p:spPr>
          <a:xfrm>
            <a:off x="4072114" y="4891263"/>
            <a:ext cx="2495898" cy="1810003"/>
          </a:xfrm>
          <a:prstGeom prst="rect">
            <a:avLst/>
          </a:prstGeom>
        </p:spPr>
      </p:pic>
      <p:sp>
        <p:nvSpPr>
          <p:cNvPr id="31" name="文本框 30">
            <a:extLst>
              <a:ext uri="{FF2B5EF4-FFF2-40B4-BE49-F238E27FC236}">
                <a16:creationId xmlns:a16="http://schemas.microsoft.com/office/drawing/2014/main" id="{015DA4DB-391D-4DD6-90EB-3BB228AF2F25}"/>
              </a:ext>
            </a:extLst>
          </p:cNvPr>
          <p:cNvSpPr txBox="1"/>
          <p:nvPr/>
        </p:nvSpPr>
        <p:spPr>
          <a:xfrm>
            <a:off x="349958" y="1061735"/>
            <a:ext cx="1300480"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部门表：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2" name="文本框 31">
            <a:extLst>
              <a:ext uri="{FF2B5EF4-FFF2-40B4-BE49-F238E27FC236}">
                <a16:creationId xmlns:a16="http://schemas.microsoft.com/office/drawing/2014/main" id="{0197236E-C2A1-4BC7-9977-062285B1FC86}"/>
              </a:ext>
            </a:extLst>
          </p:cNvPr>
          <p:cNvSpPr txBox="1"/>
          <p:nvPr/>
        </p:nvSpPr>
        <p:spPr>
          <a:xfrm>
            <a:off x="384835" y="2815803"/>
            <a:ext cx="2249323" cy="400110"/>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个人薪酬表：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a:extLst>
              <a:ext uri="{FF2B5EF4-FFF2-40B4-BE49-F238E27FC236}">
                <a16:creationId xmlns:a16="http://schemas.microsoft.com/office/drawing/2014/main" id="{6EA5886F-31BD-4FAD-98BE-6AA52E2CD26B}"/>
              </a:ext>
            </a:extLst>
          </p:cNvPr>
          <p:cNvSpPr txBox="1"/>
          <p:nvPr/>
        </p:nvSpPr>
        <p:spPr>
          <a:xfrm>
            <a:off x="4000404" y="1061735"/>
            <a:ext cx="1356456"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绩效表：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文本框 33">
            <a:extLst>
              <a:ext uri="{FF2B5EF4-FFF2-40B4-BE49-F238E27FC236}">
                <a16:creationId xmlns:a16="http://schemas.microsoft.com/office/drawing/2014/main" id="{A2D499D2-D71F-4432-A01C-7618140A7004}"/>
              </a:ext>
            </a:extLst>
          </p:cNvPr>
          <p:cNvSpPr txBox="1"/>
          <p:nvPr/>
        </p:nvSpPr>
        <p:spPr>
          <a:xfrm>
            <a:off x="4099245" y="4436161"/>
            <a:ext cx="1643605"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所属公司表：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36" name="图片 35">
            <a:extLst>
              <a:ext uri="{FF2B5EF4-FFF2-40B4-BE49-F238E27FC236}">
                <a16:creationId xmlns:a16="http://schemas.microsoft.com/office/drawing/2014/main" id="{09ADFA60-B329-4F8A-BFA3-A9793495D681}"/>
              </a:ext>
            </a:extLst>
          </p:cNvPr>
          <p:cNvPicPr>
            <a:picLocks noChangeAspect="1"/>
          </p:cNvPicPr>
          <p:nvPr/>
        </p:nvPicPr>
        <p:blipFill>
          <a:blip r:embed="rId7"/>
          <a:stretch>
            <a:fillRect/>
          </a:stretch>
        </p:blipFill>
        <p:spPr>
          <a:xfrm>
            <a:off x="7623898" y="1489233"/>
            <a:ext cx="2629267" cy="3829584"/>
          </a:xfrm>
          <a:prstGeom prst="rect">
            <a:avLst/>
          </a:prstGeom>
        </p:spPr>
      </p:pic>
      <p:sp>
        <p:nvSpPr>
          <p:cNvPr id="35" name="文本框 34">
            <a:extLst>
              <a:ext uri="{FF2B5EF4-FFF2-40B4-BE49-F238E27FC236}">
                <a16:creationId xmlns:a16="http://schemas.microsoft.com/office/drawing/2014/main" id="{FC0D632A-F072-4AA6-8A1A-472F44AAE823}"/>
              </a:ext>
            </a:extLst>
          </p:cNvPr>
          <p:cNvSpPr txBox="1"/>
          <p:nvPr/>
        </p:nvSpPr>
        <p:spPr>
          <a:xfrm>
            <a:off x="7518400" y="1061735"/>
            <a:ext cx="1686560" cy="400110"/>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项目表：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075964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6C16-3C93-CD69-D6BD-2AE93A0E47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7FA1147-5239-6CB9-3FBC-53A81CC02612}"/>
              </a:ext>
            </a:extLst>
          </p:cNvPr>
          <p:cNvSpPr/>
          <p:nvPr/>
        </p:nvSpPr>
        <p:spPr>
          <a:xfrm>
            <a:off x="442913" y="6394352"/>
            <a:ext cx="1455335" cy="27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7FFC1BB5-233F-406D-A8C2-85EC87A093E4}"/>
              </a:ext>
            </a:extLst>
          </p:cNvPr>
          <p:cNvSpPr>
            <a:spLocks noGrp="1"/>
          </p:cNvSpPr>
          <p:nvPr>
            <p:ph type="title"/>
          </p:nvPr>
        </p:nvSpPr>
        <p:spPr/>
        <p:txBody>
          <a:bodyPr/>
          <a:lstStyle/>
          <a:p>
            <a:r>
              <a:rPr lang="zh-CN" altLang="en-US" dirty="0">
                <a:sym typeface="Arial" panose="020B0604020202020204" pitchFamily="34" charset="0"/>
              </a:rPr>
              <a:t>逻辑结构设计</a:t>
            </a:r>
          </a:p>
        </p:txBody>
      </p:sp>
      <p:sp>
        <p:nvSpPr>
          <p:cNvPr id="24" name="矩形 23">
            <a:extLst>
              <a:ext uri="{FF2B5EF4-FFF2-40B4-BE49-F238E27FC236}">
                <a16:creationId xmlns:a16="http://schemas.microsoft.com/office/drawing/2014/main" id="{6EFB5FA8-6154-8DCE-E41B-A0D569E1ABDD}"/>
              </a:ext>
            </a:extLst>
          </p:cNvPr>
          <p:cNvSpPr/>
          <p:nvPr/>
        </p:nvSpPr>
        <p:spPr>
          <a:xfrm>
            <a:off x="2760902" y="1473886"/>
            <a:ext cx="539348" cy="32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a:extLst>
              <a:ext uri="{FF2B5EF4-FFF2-40B4-BE49-F238E27FC236}">
                <a16:creationId xmlns:a16="http://schemas.microsoft.com/office/drawing/2014/main" id="{D374D475-F3A6-4522-A243-479925783013}"/>
              </a:ext>
            </a:extLst>
          </p:cNvPr>
          <p:cNvPicPr>
            <a:picLocks noChangeAspect="1"/>
          </p:cNvPicPr>
          <p:nvPr/>
        </p:nvPicPr>
        <p:blipFill>
          <a:blip r:embed="rId3"/>
          <a:stretch>
            <a:fillRect/>
          </a:stretch>
        </p:blipFill>
        <p:spPr>
          <a:xfrm>
            <a:off x="442913" y="2204866"/>
            <a:ext cx="2667372" cy="2448267"/>
          </a:xfrm>
          <a:prstGeom prst="rect">
            <a:avLst/>
          </a:prstGeom>
        </p:spPr>
      </p:pic>
      <p:pic>
        <p:nvPicPr>
          <p:cNvPr id="12" name="图片 11">
            <a:extLst>
              <a:ext uri="{FF2B5EF4-FFF2-40B4-BE49-F238E27FC236}">
                <a16:creationId xmlns:a16="http://schemas.microsoft.com/office/drawing/2014/main" id="{70612314-26EB-42BB-BAAF-7C99033ADBB3}"/>
              </a:ext>
            </a:extLst>
          </p:cNvPr>
          <p:cNvPicPr>
            <a:picLocks noChangeAspect="1"/>
          </p:cNvPicPr>
          <p:nvPr/>
        </p:nvPicPr>
        <p:blipFill>
          <a:blip r:embed="rId4"/>
          <a:stretch>
            <a:fillRect/>
          </a:stretch>
        </p:blipFill>
        <p:spPr>
          <a:xfrm>
            <a:off x="3721633" y="2204866"/>
            <a:ext cx="2438740" cy="2905530"/>
          </a:xfrm>
          <a:prstGeom prst="rect">
            <a:avLst/>
          </a:prstGeom>
        </p:spPr>
      </p:pic>
      <p:pic>
        <p:nvPicPr>
          <p:cNvPr id="13" name="图片 12">
            <a:extLst>
              <a:ext uri="{FF2B5EF4-FFF2-40B4-BE49-F238E27FC236}">
                <a16:creationId xmlns:a16="http://schemas.microsoft.com/office/drawing/2014/main" id="{92B4EBC3-97CE-490F-AF1F-82E16998EEBC}"/>
              </a:ext>
            </a:extLst>
          </p:cNvPr>
          <p:cNvPicPr>
            <a:picLocks noChangeAspect="1"/>
          </p:cNvPicPr>
          <p:nvPr/>
        </p:nvPicPr>
        <p:blipFill>
          <a:blip r:embed="rId5"/>
          <a:stretch>
            <a:fillRect/>
          </a:stretch>
        </p:blipFill>
        <p:spPr>
          <a:xfrm>
            <a:off x="6712067" y="2242971"/>
            <a:ext cx="2540652" cy="2867425"/>
          </a:xfrm>
          <a:prstGeom prst="rect">
            <a:avLst/>
          </a:prstGeom>
        </p:spPr>
      </p:pic>
      <p:sp>
        <p:nvSpPr>
          <p:cNvPr id="2" name="文本框 1">
            <a:extLst>
              <a:ext uri="{FF2B5EF4-FFF2-40B4-BE49-F238E27FC236}">
                <a16:creationId xmlns:a16="http://schemas.microsoft.com/office/drawing/2014/main" id="{BE2056CF-FF9D-4470-8B68-7AFF2AAC50EA}"/>
              </a:ext>
            </a:extLst>
          </p:cNvPr>
          <p:cNvSpPr txBox="1"/>
          <p:nvPr/>
        </p:nvSpPr>
        <p:spPr>
          <a:xfrm>
            <a:off x="-358590" y="1637789"/>
            <a:ext cx="3102015"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项目任务表：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13911887-C688-4E21-B8D5-D7318E4B9883}"/>
              </a:ext>
            </a:extLst>
          </p:cNvPr>
          <p:cNvSpPr txBox="1"/>
          <p:nvPr/>
        </p:nvSpPr>
        <p:spPr>
          <a:xfrm>
            <a:off x="3317727" y="1673941"/>
            <a:ext cx="1905965"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考勤表：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D288EF95-67A1-4D26-9976-2D482F8FEDDA}"/>
              </a:ext>
            </a:extLst>
          </p:cNvPr>
          <p:cNvSpPr txBox="1"/>
          <p:nvPr/>
        </p:nvSpPr>
        <p:spPr>
          <a:xfrm>
            <a:off x="6467227" y="1673941"/>
            <a:ext cx="2188367"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客户联系人表：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85853976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6C16-3C93-CD69-D6BD-2AE93A0E47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7FA1147-5239-6CB9-3FBC-53A81CC02612}"/>
              </a:ext>
            </a:extLst>
          </p:cNvPr>
          <p:cNvSpPr/>
          <p:nvPr/>
        </p:nvSpPr>
        <p:spPr>
          <a:xfrm>
            <a:off x="442913" y="6394352"/>
            <a:ext cx="1455335" cy="27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7FFC1BB5-233F-406D-A8C2-85EC87A093E4}"/>
              </a:ext>
            </a:extLst>
          </p:cNvPr>
          <p:cNvSpPr>
            <a:spLocks noGrp="1"/>
          </p:cNvSpPr>
          <p:nvPr>
            <p:ph type="title"/>
          </p:nvPr>
        </p:nvSpPr>
        <p:spPr/>
        <p:txBody>
          <a:bodyPr/>
          <a:lstStyle/>
          <a:p>
            <a:r>
              <a:rPr lang="zh-CN" altLang="en-US" dirty="0">
                <a:sym typeface="Arial" panose="020B0604020202020204" pitchFamily="34" charset="0"/>
              </a:rPr>
              <a:t>逻辑结构设计</a:t>
            </a:r>
          </a:p>
        </p:txBody>
      </p:sp>
      <p:sp>
        <p:nvSpPr>
          <p:cNvPr id="20" name="文本框 19">
            <a:extLst>
              <a:ext uri="{FF2B5EF4-FFF2-40B4-BE49-F238E27FC236}">
                <a16:creationId xmlns:a16="http://schemas.microsoft.com/office/drawing/2014/main" id="{81D6C47C-FBE9-3EBE-420F-34B393930219}"/>
              </a:ext>
            </a:extLst>
          </p:cNvPr>
          <p:cNvSpPr txBox="1"/>
          <p:nvPr/>
        </p:nvSpPr>
        <p:spPr>
          <a:xfrm>
            <a:off x="6192688" y="2581154"/>
            <a:ext cx="184731" cy="400110"/>
          </a:xfrm>
          <a:prstGeom prst="rect">
            <a:avLst/>
          </a:prstGeom>
          <a:noFill/>
        </p:spPr>
        <p:txBody>
          <a:bodyPr wrap="none" rtlCol="0">
            <a:spAutoFit/>
          </a:bodyPr>
          <a:lstStyle/>
          <a:p>
            <a:pPr algn="ctr"/>
            <a:endParaRPr kumimoji="1"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矩形 23">
            <a:extLst>
              <a:ext uri="{FF2B5EF4-FFF2-40B4-BE49-F238E27FC236}">
                <a16:creationId xmlns:a16="http://schemas.microsoft.com/office/drawing/2014/main" id="{6EFB5FA8-6154-8DCE-E41B-A0D569E1ABDD}"/>
              </a:ext>
            </a:extLst>
          </p:cNvPr>
          <p:cNvSpPr/>
          <p:nvPr/>
        </p:nvSpPr>
        <p:spPr>
          <a:xfrm>
            <a:off x="2760902" y="1473886"/>
            <a:ext cx="539348" cy="32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540EB7F8-E46B-4749-8209-13F93C396DBF}"/>
              </a:ext>
            </a:extLst>
          </p:cNvPr>
          <p:cNvPicPr>
            <a:picLocks noChangeAspect="1"/>
          </p:cNvPicPr>
          <p:nvPr/>
        </p:nvPicPr>
        <p:blipFill>
          <a:blip r:embed="rId3"/>
          <a:stretch>
            <a:fillRect/>
          </a:stretch>
        </p:blipFill>
        <p:spPr>
          <a:xfrm>
            <a:off x="458041" y="1473886"/>
            <a:ext cx="2302861" cy="4945353"/>
          </a:xfrm>
          <a:prstGeom prst="rect">
            <a:avLst/>
          </a:prstGeom>
        </p:spPr>
      </p:pic>
      <p:pic>
        <p:nvPicPr>
          <p:cNvPr id="6" name="图片 5">
            <a:extLst>
              <a:ext uri="{FF2B5EF4-FFF2-40B4-BE49-F238E27FC236}">
                <a16:creationId xmlns:a16="http://schemas.microsoft.com/office/drawing/2014/main" id="{7DBB5017-D530-452D-A9CD-55A31B11F0D4}"/>
              </a:ext>
            </a:extLst>
          </p:cNvPr>
          <p:cNvPicPr>
            <a:picLocks noChangeAspect="1"/>
          </p:cNvPicPr>
          <p:nvPr/>
        </p:nvPicPr>
        <p:blipFill>
          <a:blip r:embed="rId4"/>
          <a:stretch>
            <a:fillRect/>
          </a:stretch>
        </p:blipFill>
        <p:spPr>
          <a:xfrm>
            <a:off x="2874772" y="1473886"/>
            <a:ext cx="2001665" cy="2945714"/>
          </a:xfrm>
          <a:prstGeom prst="rect">
            <a:avLst/>
          </a:prstGeom>
        </p:spPr>
      </p:pic>
      <p:sp>
        <p:nvSpPr>
          <p:cNvPr id="7" name="文本框 6">
            <a:extLst>
              <a:ext uri="{FF2B5EF4-FFF2-40B4-BE49-F238E27FC236}">
                <a16:creationId xmlns:a16="http://schemas.microsoft.com/office/drawing/2014/main" id="{37CF5908-468C-47B4-ABE6-5F5AAA43253F}"/>
              </a:ext>
            </a:extLst>
          </p:cNvPr>
          <p:cNvSpPr txBox="1"/>
          <p:nvPr/>
        </p:nvSpPr>
        <p:spPr>
          <a:xfrm flipH="1">
            <a:off x="-259081" y="1008757"/>
            <a:ext cx="2423161"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职工表：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9" name="图片 8">
            <a:extLst>
              <a:ext uri="{FF2B5EF4-FFF2-40B4-BE49-F238E27FC236}">
                <a16:creationId xmlns:a16="http://schemas.microsoft.com/office/drawing/2014/main" id="{F42EE511-C6DB-4F7A-8AD1-E38DC65D3A31}"/>
              </a:ext>
            </a:extLst>
          </p:cNvPr>
          <p:cNvPicPr>
            <a:picLocks noChangeAspect="1"/>
          </p:cNvPicPr>
          <p:nvPr/>
        </p:nvPicPr>
        <p:blipFill>
          <a:blip r:embed="rId5"/>
          <a:stretch>
            <a:fillRect/>
          </a:stretch>
        </p:blipFill>
        <p:spPr>
          <a:xfrm>
            <a:off x="5824500" y="1563375"/>
            <a:ext cx="2099153" cy="2856225"/>
          </a:xfrm>
          <a:prstGeom prst="rect">
            <a:avLst/>
          </a:prstGeom>
        </p:spPr>
      </p:pic>
      <p:sp>
        <p:nvSpPr>
          <p:cNvPr id="10" name="文本框 9">
            <a:extLst>
              <a:ext uri="{FF2B5EF4-FFF2-40B4-BE49-F238E27FC236}">
                <a16:creationId xmlns:a16="http://schemas.microsoft.com/office/drawing/2014/main" id="{4628BA7D-BADA-458F-87F8-4E4087CBBBEA}"/>
              </a:ext>
            </a:extLst>
          </p:cNvPr>
          <p:cNvSpPr txBox="1"/>
          <p:nvPr/>
        </p:nvSpPr>
        <p:spPr>
          <a:xfrm>
            <a:off x="5737907" y="1158264"/>
            <a:ext cx="1676400"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项目支出表：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2" name="图片 11">
            <a:extLst>
              <a:ext uri="{FF2B5EF4-FFF2-40B4-BE49-F238E27FC236}">
                <a16:creationId xmlns:a16="http://schemas.microsoft.com/office/drawing/2014/main" id="{F3C65C01-5A29-4600-B488-E0ED91E7AD53}"/>
              </a:ext>
            </a:extLst>
          </p:cNvPr>
          <p:cNvPicPr>
            <a:picLocks noChangeAspect="1"/>
          </p:cNvPicPr>
          <p:nvPr/>
        </p:nvPicPr>
        <p:blipFill>
          <a:blip r:embed="rId6"/>
          <a:stretch>
            <a:fillRect/>
          </a:stretch>
        </p:blipFill>
        <p:spPr>
          <a:xfrm>
            <a:off x="3153143" y="5217690"/>
            <a:ext cx="2353003" cy="1257475"/>
          </a:xfrm>
          <a:prstGeom prst="rect">
            <a:avLst/>
          </a:prstGeom>
        </p:spPr>
      </p:pic>
      <p:sp>
        <p:nvSpPr>
          <p:cNvPr id="13" name="文本框 12">
            <a:extLst>
              <a:ext uri="{FF2B5EF4-FFF2-40B4-BE49-F238E27FC236}">
                <a16:creationId xmlns:a16="http://schemas.microsoft.com/office/drawing/2014/main" id="{C94DDB27-80E7-43B1-8256-3B5A9CDCAF75}"/>
              </a:ext>
            </a:extLst>
          </p:cNvPr>
          <p:cNvSpPr txBox="1"/>
          <p:nvPr/>
        </p:nvSpPr>
        <p:spPr>
          <a:xfrm>
            <a:off x="2930646" y="4817580"/>
            <a:ext cx="1889916"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项目成员表：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5" name="图片 14">
            <a:extLst>
              <a:ext uri="{FF2B5EF4-FFF2-40B4-BE49-F238E27FC236}">
                <a16:creationId xmlns:a16="http://schemas.microsoft.com/office/drawing/2014/main" id="{B6A4AC89-21E3-4FF0-8951-DA405609E79E}"/>
              </a:ext>
            </a:extLst>
          </p:cNvPr>
          <p:cNvPicPr>
            <a:picLocks noChangeAspect="1"/>
          </p:cNvPicPr>
          <p:nvPr/>
        </p:nvPicPr>
        <p:blipFill>
          <a:blip r:embed="rId7"/>
          <a:stretch>
            <a:fillRect/>
          </a:stretch>
        </p:blipFill>
        <p:spPr>
          <a:xfrm>
            <a:off x="8819792" y="1637789"/>
            <a:ext cx="2843194" cy="2997716"/>
          </a:xfrm>
          <a:prstGeom prst="rect">
            <a:avLst/>
          </a:prstGeom>
        </p:spPr>
      </p:pic>
      <p:sp>
        <p:nvSpPr>
          <p:cNvPr id="16" name="文本框 15">
            <a:extLst>
              <a:ext uri="{FF2B5EF4-FFF2-40B4-BE49-F238E27FC236}">
                <a16:creationId xmlns:a16="http://schemas.microsoft.com/office/drawing/2014/main" id="{DBE26B6E-CC34-4AED-AD8C-89866851C5A3}"/>
              </a:ext>
            </a:extLst>
          </p:cNvPr>
          <p:cNvSpPr txBox="1"/>
          <p:nvPr/>
        </p:nvSpPr>
        <p:spPr>
          <a:xfrm>
            <a:off x="8620807" y="1208812"/>
            <a:ext cx="1620582" cy="400110"/>
          </a:xfrm>
          <a:prstGeom prst="rect">
            <a:avLst/>
          </a:prstGeom>
          <a:noFill/>
        </p:spPr>
        <p:txBody>
          <a:bodyPr wrap="square" rtlCol="0">
            <a:spAutoFit/>
          </a:bodyPr>
          <a:lstStyle/>
          <a:p>
            <a:pPr algn="ct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项目回款表：</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202955574"/>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6C16-3C93-CD69-D6BD-2AE93A0E47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7FA1147-5239-6CB9-3FBC-53A81CC02612}"/>
              </a:ext>
            </a:extLst>
          </p:cNvPr>
          <p:cNvSpPr/>
          <p:nvPr/>
        </p:nvSpPr>
        <p:spPr>
          <a:xfrm>
            <a:off x="442913" y="6394352"/>
            <a:ext cx="1455335" cy="27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7FFC1BB5-233F-406D-A8C2-85EC87A093E4}"/>
              </a:ext>
            </a:extLst>
          </p:cNvPr>
          <p:cNvSpPr>
            <a:spLocks noGrp="1"/>
          </p:cNvSpPr>
          <p:nvPr>
            <p:ph type="title"/>
          </p:nvPr>
        </p:nvSpPr>
        <p:spPr/>
        <p:txBody>
          <a:bodyPr/>
          <a:lstStyle/>
          <a:p>
            <a:r>
              <a:rPr lang="zh-CN" altLang="en-US" dirty="0">
                <a:sym typeface="Arial" panose="020B0604020202020204" pitchFamily="34" charset="0"/>
              </a:rPr>
              <a:t>逻辑结构设计</a:t>
            </a:r>
          </a:p>
        </p:txBody>
      </p:sp>
      <p:sp>
        <p:nvSpPr>
          <p:cNvPr id="24" name="矩形 23">
            <a:extLst>
              <a:ext uri="{FF2B5EF4-FFF2-40B4-BE49-F238E27FC236}">
                <a16:creationId xmlns:a16="http://schemas.microsoft.com/office/drawing/2014/main" id="{6EFB5FA8-6154-8DCE-E41B-A0D569E1ABDD}"/>
              </a:ext>
            </a:extLst>
          </p:cNvPr>
          <p:cNvSpPr/>
          <p:nvPr/>
        </p:nvSpPr>
        <p:spPr>
          <a:xfrm>
            <a:off x="2760902" y="1473886"/>
            <a:ext cx="539348" cy="32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8410AF2A-EFDE-4145-92B1-2B3E0E895F18}"/>
              </a:ext>
            </a:extLst>
          </p:cNvPr>
          <p:cNvSpPr txBox="1"/>
          <p:nvPr/>
        </p:nvSpPr>
        <p:spPr>
          <a:xfrm>
            <a:off x="442913" y="1171072"/>
            <a:ext cx="4201610" cy="1508105"/>
          </a:xfrm>
          <a:prstGeom prst="rect">
            <a:avLst/>
          </a:prstGeom>
          <a:noFill/>
        </p:spPr>
        <p:txBody>
          <a:bodyPr wrap="square" rtlCol="0">
            <a:spAutoFit/>
          </a:bodyPr>
          <a:lstStyle/>
          <a:p>
            <a:r>
              <a:rPr lang="en-US" altLang="zh-CN" sz="1200" b="1" dirty="0"/>
              <a:t>1. </a:t>
            </a:r>
            <a:r>
              <a:rPr lang="zh-CN" altLang="en-US" sz="1200" b="1" dirty="0"/>
              <a:t>部门表</a:t>
            </a:r>
          </a:p>
          <a:p>
            <a:r>
              <a:rPr lang="zh-CN" altLang="en-US" sz="1200" b="1" dirty="0"/>
              <a:t>功能</a:t>
            </a:r>
            <a:r>
              <a:rPr lang="zh-CN" altLang="en-US" sz="1200" dirty="0"/>
              <a:t>：</a:t>
            </a:r>
          </a:p>
          <a:p>
            <a:pPr>
              <a:buFont typeface="Arial" panose="020B0604020202020204" pitchFamily="34" charset="0"/>
              <a:buChar char="•"/>
            </a:pPr>
            <a:r>
              <a:rPr lang="zh-CN" altLang="en-US" sz="1200" dirty="0"/>
              <a:t>存储公司中各部门的信息。</a:t>
            </a:r>
          </a:p>
          <a:p>
            <a:pPr>
              <a:buFont typeface="Arial" panose="020B0604020202020204" pitchFamily="34" charset="0"/>
              <a:buChar char="•"/>
            </a:pPr>
            <a:r>
              <a:rPr lang="zh-CN" altLang="en-US" sz="1200" dirty="0"/>
              <a:t>记录部门名称和负责人的基本信息。</a:t>
            </a:r>
          </a:p>
          <a:p>
            <a:pPr>
              <a:buFont typeface="Arial" panose="020B0604020202020204" pitchFamily="34" charset="0"/>
              <a:buChar char="•"/>
            </a:pPr>
            <a:r>
              <a:rPr lang="zh-CN" altLang="en-US" sz="1200" dirty="0"/>
              <a:t>用于与其他表（如员工表、薪酬表等）关联，实现部门级别的数据管理。</a:t>
            </a:r>
          </a:p>
          <a:p>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文本框 32">
            <a:extLst>
              <a:ext uri="{FF2B5EF4-FFF2-40B4-BE49-F238E27FC236}">
                <a16:creationId xmlns:a16="http://schemas.microsoft.com/office/drawing/2014/main" id="{950A8674-4928-4D4A-AA41-B122F706EA95}"/>
              </a:ext>
            </a:extLst>
          </p:cNvPr>
          <p:cNvSpPr txBox="1"/>
          <p:nvPr/>
        </p:nvSpPr>
        <p:spPr>
          <a:xfrm>
            <a:off x="442913" y="2500999"/>
            <a:ext cx="4626798" cy="1323439"/>
          </a:xfrm>
          <a:prstGeom prst="rect">
            <a:avLst/>
          </a:prstGeom>
          <a:noFill/>
        </p:spPr>
        <p:txBody>
          <a:bodyPr wrap="square" rtlCol="0">
            <a:spAutoFit/>
          </a:bodyPr>
          <a:lstStyle/>
          <a:p>
            <a:r>
              <a:rPr lang="en-US" altLang="zh-CN" sz="1200" b="1" dirty="0"/>
              <a:t>2. </a:t>
            </a:r>
            <a:r>
              <a:rPr lang="zh-CN" altLang="en-US" sz="1200" b="1" dirty="0"/>
              <a:t>个人薪酬表</a:t>
            </a:r>
          </a:p>
          <a:p>
            <a:r>
              <a:rPr lang="zh-CN" altLang="en-US" sz="1200" b="1" dirty="0"/>
              <a:t>功能</a:t>
            </a:r>
            <a:r>
              <a:rPr lang="zh-CN" altLang="en-US" sz="1200" dirty="0"/>
              <a:t>：</a:t>
            </a:r>
          </a:p>
          <a:p>
            <a:pPr>
              <a:buFont typeface="Arial" panose="020B0604020202020204" pitchFamily="34" charset="0"/>
              <a:buChar char="•"/>
            </a:pPr>
            <a:r>
              <a:rPr lang="zh-CN" altLang="en-US" sz="1200" dirty="0"/>
              <a:t>记录每位员工每个月的薪酬信息。</a:t>
            </a:r>
          </a:p>
          <a:p>
            <a:pPr>
              <a:buFont typeface="Arial" panose="020B0604020202020204" pitchFamily="34" charset="0"/>
              <a:buChar char="•"/>
            </a:pPr>
            <a:r>
              <a:rPr lang="zh-CN" altLang="en-US" sz="1200" dirty="0"/>
              <a:t>包含员工的考勤扣款、加班补贴、绩效薪资等详细数据。</a:t>
            </a:r>
          </a:p>
          <a:p>
            <a:pPr>
              <a:buFont typeface="Arial" panose="020B0604020202020204" pitchFamily="34" charset="0"/>
              <a:buChar char="•"/>
            </a:pPr>
            <a:r>
              <a:rPr lang="zh-CN" altLang="en-US" sz="1200" dirty="0"/>
              <a:t>用于生成工资单和统计薪酬发放状态，支持薪酬的查询和分析。</a:t>
            </a:r>
          </a:p>
          <a:p>
            <a:pPr algn="ct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文本框 33">
            <a:extLst>
              <a:ext uri="{FF2B5EF4-FFF2-40B4-BE49-F238E27FC236}">
                <a16:creationId xmlns:a16="http://schemas.microsoft.com/office/drawing/2014/main" id="{593D65A0-9A55-4E0E-A874-B89DCF649815}"/>
              </a:ext>
            </a:extLst>
          </p:cNvPr>
          <p:cNvSpPr txBox="1"/>
          <p:nvPr/>
        </p:nvSpPr>
        <p:spPr>
          <a:xfrm>
            <a:off x="442912" y="3646260"/>
            <a:ext cx="3990191" cy="1508105"/>
          </a:xfrm>
          <a:prstGeom prst="rect">
            <a:avLst/>
          </a:prstGeom>
          <a:noFill/>
        </p:spPr>
        <p:txBody>
          <a:bodyPr wrap="square" rtlCol="0">
            <a:spAutoFit/>
          </a:bodyPr>
          <a:lstStyle/>
          <a:p>
            <a:r>
              <a:rPr lang="en-US" altLang="zh-CN" sz="1200" b="1" dirty="0"/>
              <a:t>3. </a:t>
            </a:r>
            <a:r>
              <a:rPr lang="zh-CN" altLang="en-US" sz="1200" b="1" dirty="0"/>
              <a:t>绩效表</a:t>
            </a:r>
          </a:p>
          <a:p>
            <a:r>
              <a:rPr lang="zh-CN" altLang="en-US" sz="1200" b="1" dirty="0"/>
              <a:t>功能</a:t>
            </a:r>
            <a:r>
              <a:rPr lang="zh-CN" altLang="en-US" sz="1200" dirty="0"/>
              <a:t>：</a:t>
            </a:r>
          </a:p>
          <a:p>
            <a:pPr>
              <a:buFont typeface="Arial" panose="020B0604020202020204" pitchFamily="34" charset="0"/>
              <a:buChar char="•"/>
            </a:pPr>
            <a:r>
              <a:rPr lang="zh-CN" altLang="en-US" sz="1200" dirty="0"/>
              <a:t>存储员工的绩效考核信息。</a:t>
            </a:r>
          </a:p>
          <a:p>
            <a:pPr>
              <a:buFont typeface="Arial" panose="020B0604020202020204" pitchFamily="34" charset="0"/>
              <a:buChar char="•"/>
            </a:pPr>
            <a:r>
              <a:rPr lang="zh-CN" altLang="en-US" sz="1200" dirty="0"/>
              <a:t>记录考核对象、考核主题、自评分、上级评分以及最终核定总分等信息。</a:t>
            </a:r>
          </a:p>
          <a:p>
            <a:pPr>
              <a:buFont typeface="Arial" panose="020B0604020202020204" pitchFamily="34" charset="0"/>
              <a:buChar char="•"/>
            </a:pPr>
            <a:r>
              <a:rPr lang="zh-CN" altLang="en-US" sz="1200" dirty="0"/>
              <a:t>用于绩效评价和薪资发放时的绩效计算依据。</a:t>
            </a:r>
          </a:p>
          <a:p>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文本框 34">
            <a:extLst>
              <a:ext uri="{FF2B5EF4-FFF2-40B4-BE49-F238E27FC236}">
                <a16:creationId xmlns:a16="http://schemas.microsoft.com/office/drawing/2014/main" id="{24588515-BC05-47D2-8FF2-6AAEAB529375}"/>
              </a:ext>
            </a:extLst>
          </p:cNvPr>
          <p:cNvSpPr txBox="1"/>
          <p:nvPr/>
        </p:nvSpPr>
        <p:spPr>
          <a:xfrm>
            <a:off x="442911" y="4969699"/>
            <a:ext cx="3669175" cy="1508105"/>
          </a:xfrm>
          <a:prstGeom prst="rect">
            <a:avLst/>
          </a:prstGeom>
          <a:noFill/>
        </p:spPr>
        <p:txBody>
          <a:bodyPr wrap="square" rtlCol="0">
            <a:spAutoFit/>
          </a:bodyPr>
          <a:lstStyle/>
          <a:p>
            <a:r>
              <a:rPr lang="en-US" altLang="zh-CN" sz="1200" b="1" dirty="0"/>
              <a:t>4. </a:t>
            </a:r>
            <a:r>
              <a:rPr lang="zh-CN" altLang="en-US" sz="1200" b="1" dirty="0"/>
              <a:t>考勤表</a:t>
            </a:r>
          </a:p>
          <a:p>
            <a:r>
              <a:rPr lang="zh-CN" altLang="en-US" sz="1200" b="1" dirty="0"/>
              <a:t>功能</a:t>
            </a:r>
            <a:r>
              <a:rPr lang="zh-CN" altLang="en-US" sz="1200" dirty="0"/>
              <a:t>：</a:t>
            </a:r>
          </a:p>
          <a:p>
            <a:pPr>
              <a:buFont typeface="Arial" panose="020B0604020202020204" pitchFamily="34" charset="0"/>
              <a:buChar char="•"/>
            </a:pPr>
            <a:r>
              <a:rPr lang="zh-CN" altLang="en-US" sz="1200" dirty="0"/>
              <a:t>记录员工的每日考勤数据，包括打卡时间、迟到或早退时间等。</a:t>
            </a:r>
          </a:p>
          <a:p>
            <a:pPr>
              <a:buFont typeface="Arial" panose="020B0604020202020204" pitchFamily="34" charset="0"/>
              <a:buChar char="•"/>
            </a:pPr>
            <a:r>
              <a:rPr lang="zh-CN" altLang="en-US" sz="1200" dirty="0"/>
              <a:t>用于分析员工的出勤情况，为薪资扣款提供依据。</a:t>
            </a:r>
          </a:p>
          <a:p>
            <a:pPr>
              <a:buFont typeface="Arial" panose="020B0604020202020204" pitchFamily="34" charset="0"/>
              <a:buChar char="•"/>
            </a:pPr>
            <a:r>
              <a:rPr lang="zh-CN" altLang="en-US" sz="1200" dirty="0"/>
              <a:t>支持根据部门、考勤周期等条件查询员工考勤状态。</a:t>
            </a:r>
          </a:p>
          <a:p>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文本框 35">
            <a:extLst>
              <a:ext uri="{FF2B5EF4-FFF2-40B4-BE49-F238E27FC236}">
                <a16:creationId xmlns:a16="http://schemas.microsoft.com/office/drawing/2014/main" id="{61B803CC-6AA3-43A7-9FCC-1BF7B37F2CED}"/>
              </a:ext>
            </a:extLst>
          </p:cNvPr>
          <p:cNvSpPr txBox="1"/>
          <p:nvPr/>
        </p:nvSpPr>
        <p:spPr>
          <a:xfrm>
            <a:off x="5636871" y="2974693"/>
            <a:ext cx="914400" cy="400110"/>
          </a:xfrm>
          <a:prstGeom prst="rect">
            <a:avLst/>
          </a:prstGeom>
          <a:noFill/>
        </p:spPr>
        <p:txBody>
          <a:bodyPr wrap="square" rtlCol="0">
            <a:spAutoFit/>
          </a:bodyPr>
          <a:lstStyle/>
          <a:p>
            <a:pPr algn="ct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7" name="文本框 36">
            <a:extLst>
              <a:ext uri="{FF2B5EF4-FFF2-40B4-BE49-F238E27FC236}">
                <a16:creationId xmlns:a16="http://schemas.microsoft.com/office/drawing/2014/main" id="{1484BB31-6F26-4240-8E54-A4CB85811519}"/>
              </a:ext>
            </a:extLst>
          </p:cNvPr>
          <p:cNvSpPr txBox="1"/>
          <p:nvPr/>
        </p:nvSpPr>
        <p:spPr>
          <a:xfrm>
            <a:off x="5692829" y="1163837"/>
            <a:ext cx="3990191" cy="1508105"/>
          </a:xfrm>
          <a:prstGeom prst="rect">
            <a:avLst/>
          </a:prstGeom>
          <a:noFill/>
        </p:spPr>
        <p:txBody>
          <a:bodyPr wrap="square" rtlCol="0">
            <a:spAutoFit/>
          </a:bodyPr>
          <a:lstStyle/>
          <a:p>
            <a:r>
              <a:rPr lang="en-US" altLang="zh-CN" sz="1200" b="1" dirty="0"/>
              <a:t>5. </a:t>
            </a:r>
            <a:r>
              <a:rPr lang="zh-CN" altLang="en-US" sz="1200" b="1" dirty="0"/>
              <a:t>客户联系人表</a:t>
            </a:r>
          </a:p>
          <a:p>
            <a:r>
              <a:rPr lang="zh-CN" altLang="en-US" sz="1200" b="1" dirty="0"/>
              <a:t>功能</a:t>
            </a:r>
            <a:r>
              <a:rPr lang="zh-CN" altLang="en-US" sz="1200" dirty="0"/>
              <a:t>：</a:t>
            </a:r>
          </a:p>
          <a:p>
            <a:pPr>
              <a:buFont typeface="Arial" panose="020B0604020202020204" pitchFamily="34" charset="0"/>
              <a:buChar char="•"/>
            </a:pPr>
            <a:r>
              <a:rPr lang="zh-CN" altLang="en-US" sz="1200" dirty="0"/>
              <a:t>记录与项目相关的客户联系人信息，包括姓名、职务、联系方式等。</a:t>
            </a:r>
          </a:p>
          <a:p>
            <a:pPr>
              <a:buFont typeface="Arial" panose="020B0604020202020204" pitchFamily="34" charset="0"/>
              <a:buChar char="•"/>
            </a:pPr>
            <a:r>
              <a:rPr lang="zh-CN" altLang="en-US" sz="1200" dirty="0"/>
              <a:t>标识项目中的关键决策人，便于项目推进时的沟通管理。</a:t>
            </a:r>
          </a:p>
          <a:p>
            <a:pPr>
              <a:buFont typeface="Arial" panose="020B0604020202020204" pitchFamily="34" charset="0"/>
              <a:buChar char="•"/>
            </a:pPr>
            <a:r>
              <a:rPr lang="zh-CN" altLang="en-US" sz="1200" dirty="0"/>
              <a:t>用于客户管理和项目执行过程中的联系人追踪。</a:t>
            </a:r>
          </a:p>
          <a:p>
            <a:pPr algn="ct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8" name="文本框 37">
            <a:extLst>
              <a:ext uri="{FF2B5EF4-FFF2-40B4-BE49-F238E27FC236}">
                <a16:creationId xmlns:a16="http://schemas.microsoft.com/office/drawing/2014/main" id="{5BE08B97-34FD-4362-860F-B3FF8D447CD8}"/>
              </a:ext>
            </a:extLst>
          </p:cNvPr>
          <p:cNvSpPr txBox="1"/>
          <p:nvPr/>
        </p:nvSpPr>
        <p:spPr>
          <a:xfrm>
            <a:off x="5692829" y="2500999"/>
            <a:ext cx="3848243" cy="1384995"/>
          </a:xfrm>
          <a:prstGeom prst="rect">
            <a:avLst/>
          </a:prstGeom>
          <a:noFill/>
        </p:spPr>
        <p:txBody>
          <a:bodyPr wrap="square" rtlCol="0">
            <a:spAutoFit/>
          </a:bodyPr>
          <a:lstStyle/>
          <a:p>
            <a:r>
              <a:rPr lang="en-US" altLang="zh-CN" sz="1200" b="1" dirty="0"/>
              <a:t>6. </a:t>
            </a:r>
            <a:r>
              <a:rPr lang="zh-CN" altLang="en-US" sz="1200" b="1" dirty="0"/>
              <a:t>所属公司表</a:t>
            </a:r>
          </a:p>
          <a:p>
            <a:r>
              <a:rPr lang="zh-CN" altLang="en-US" sz="1200" b="1" dirty="0"/>
              <a:t>功能</a:t>
            </a:r>
            <a:r>
              <a:rPr lang="zh-CN" altLang="en-US" sz="1200" dirty="0"/>
              <a:t>：</a:t>
            </a:r>
          </a:p>
          <a:p>
            <a:pPr>
              <a:buFont typeface="Arial" panose="020B0604020202020204" pitchFamily="34" charset="0"/>
              <a:buChar char="•"/>
            </a:pPr>
            <a:r>
              <a:rPr lang="zh-CN" altLang="en-US" sz="1200" dirty="0"/>
              <a:t>记录参与项目的公司信息，包括公司编号、名称和联系人。</a:t>
            </a:r>
          </a:p>
          <a:p>
            <a:pPr>
              <a:buFont typeface="Arial" panose="020B0604020202020204" pitchFamily="34" charset="0"/>
              <a:buChar char="•"/>
            </a:pPr>
            <a:r>
              <a:rPr lang="zh-CN" altLang="en-US" sz="1200" dirty="0"/>
              <a:t>关联项目编号，表示公司与项目的具体关系。</a:t>
            </a:r>
          </a:p>
          <a:p>
            <a:pPr>
              <a:buFont typeface="Arial" panose="020B0604020202020204" pitchFamily="34" charset="0"/>
              <a:buChar char="•"/>
            </a:pPr>
            <a:r>
              <a:rPr lang="zh-CN" altLang="en-US" sz="1200" dirty="0"/>
              <a:t>支持对公司和项目的统计分析。</a:t>
            </a:r>
          </a:p>
          <a:p>
            <a:endParaRPr lang="ko-KR"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0" name="文本框 39">
            <a:extLst>
              <a:ext uri="{FF2B5EF4-FFF2-40B4-BE49-F238E27FC236}">
                <a16:creationId xmlns:a16="http://schemas.microsoft.com/office/drawing/2014/main" id="{E551722C-1C3E-4FDC-A398-1100ED6DD157}"/>
              </a:ext>
            </a:extLst>
          </p:cNvPr>
          <p:cNvSpPr txBox="1"/>
          <p:nvPr/>
        </p:nvSpPr>
        <p:spPr>
          <a:xfrm>
            <a:off x="5692829" y="3738497"/>
            <a:ext cx="4502552" cy="1508105"/>
          </a:xfrm>
          <a:prstGeom prst="rect">
            <a:avLst/>
          </a:prstGeom>
          <a:noFill/>
        </p:spPr>
        <p:txBody>
          <a:bodyPr wrap="square" rtlCol="0">
            <a:spAutoFit/>
          </a:bodyPr>
          <a:lstStyle/>
          <a:p>
            <a:r>
              <a:rPr lang="en-US" altLang="zh-CN" sz="1200" b="1" dirty="0"/>
              <a:t>7. </a:t>
            </a:r>
            <a:r>
              <a:rPr lang="zh-CN" altLang="en-US" sz="1200" b="1" dirty="0"/>
              <a:t>项目表</a:t>
            </a:r>
          </a:p>
          <a:p>
            <a:r>
              <a:rPr lang="zh-CN" altLang="en-US" sz="1200" b="1" dirty="0"/>
              <a:t>功能</a:t>
            </a:r>
            <a:r>
              <a:rPr lang="zh-CN" altLang="en-US" sz="1200" dirty="0"/>
              <a:t>：</a:t>
            </a:r>
          </a:p>
          <a:p>
            <a:pPr>
              <a:buFont typeface="Arial" panose="020B0604020202020204" pitchFamily="34" charset="0"/>
              <a:buChar char="•"/>
            </a:pPr>
            <a:r>
              <a:rPr lang="zh-CN" altLang="en-US" sz="1200" dirty="0"/>
              <a:t>存储项目的基本信息，如项目名称、预算、预计总金额、进度和状态等。</a:t>
            </a:r>
          </a:p>
          <a:p>
            <a:pPr>
              <a:buFont typeface="Arial" panose="020B0604020202020204" pitchFamily="34" charset="0"/>
              <a:buChar char="•"/>
            </a:pPr>
            <a:r>
              <a:rPr lang="zh-CN" altLang="en-US" sz="1200" dirty="0"/>
              <a:t>用于管理公司内的所有项目，追踪项目的整体执行情况。</a:t>
            </a:r>
          </a:p>
          <a:p>
            <a:pPr>
              <a:buFont typeface="Arial" panose="020B0604020202020204" pitchFamily="34" charset="0"/>
              <a:buChar char="•"/>
            </a:pPr>
            <a:r>
              <a:rPr lang="zh-CN" altLang="en-US" sz="1200" dirty="0"/>
              <a:t>与项目成员表、任务表、支出表等关联，支持项目的综合管理。</a:t>
            </a:r>
          </a:p>
          <a:p>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文本框 40">
            <a:extLst>
              <a:ext uri="{FF2B5EF4-FFF2-40B4-BE49-F238E27FC236}">
                <a16:creationId xmlns:a16="http://schemas.microsoft.com/office/drawing/2014/main" id="{E8DB87FE-068D-4D4E-A00F-C1DF12A824CD}"/>
              </a:ext>
            </a:extLst>
          </p:cNvPr>
          <p:cNvSpPr txBox="1"/>
          <p:nvPr/>
        </p:nvSpPr>
        <p:spPr>
          <a:xfrm>
            <a:off x="5692829" y="5031253"/>
            <a:ext cx="4134077" cy="1384995"/>
          </a:xfrm>
          <a:prstGeom prst="rect">
            <a:avLst/>
          </a:prstGeom>
          <a:noFill/>
        </p:spPr>
        <p:txBody>
          <a:bodyPr wrap="square" rtlCol="0">
            <a:spAutoFit/>
          </a:bodyPr>
          <a:lstStyle/>
          <a:p>
            <a:r>
              <a:rPr lang="en-US" altLang="zh-CN" sz="1200" b="1" dirty="0"/>
              <a:t>8. </a:t>
            </a:r>
            <a:r>
              <a:rPr lang="zh-CN" altLang="en-US" sz="1200" b="1" dirty="0"/>
              <a:t>项目任务表</a:t>
            </a:r>
          </a:p>
          <a:p>
            <a:r>
              <a:rPr lang="zh-CN" altLang="en-US" sz="1200" b="1" dirty="0"/>
              <a:t>功能</a:t>
            </a:r>
            <a:r>
              <a:rPr lang="zh-CN" altLang="en-US" sz="1200" dirty="0"/>
              <a:t>：</a:t>
            </a:r>
          </a:p>
          <a:p>
            <a:pPr>
              <a:buFont typeface="Arial" panose="020B0604020202020204" pitchFamily="34" charset="0"/>
              <a:buChar char="•"/>
            </a:pPr>
            <a:r>
              <a:rPr lang="zh-CN" altLang="en-US" sz="1200" dirty="0"/>
              <a:t>记录每个项目下的任务信息，包括任务名称、状态、负责人、预算等。</a:t>
            </a:r>
          </a:p>
          <a:p>
            <a:pPr>
              <a:buFont typeface="Arial" panose="020B0604020202020204" pitchFamily="34" charset="0"/>
              <a:buChar char="•"/>
            </a:pPr>
            <a:r>
              <a:rPr lang="zh-CN" altLang="en-US" sz="1200" dirty="0"/>
              <a:t>支持项目的任务分解和跟踪，通过</a:t>
            </a:r>
            <a:r>
              <a:rPr lang="en-US" altLang="zh-CN" sz="1200" dirty="0"/>
              <a:t>WBS</a:t>
            </a:r>
            <a:r>
              <a:rPr lang="zh-CN" altLang="en-US" sz="1200" dirty="0"/>
              <a:t>编码唯一标识任务。</a:t>
            </a:r>
          </a:p>
          <a:p>
            <a:pPr>
              <a:buFont typeface="Arial" panose="020B0604020202020204" pitchFamily="34" charset="0"/>
              <a:buChar char="•"/>
            </a:pPr>
            <a:r>
              <a:rPr lang="zh-CN" altLang="en-US" sz="1200" dirty="0"/>
              <a:t>用于评估任务的完成情况和预算使用情况。</a:t>
            </a:r>
          </a:p>
          <a:p>
            <a:endParaRPr lang="ko-KR"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45371527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6C16-3C93-CD69-D6BD-2AE93A0E47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7FA1147-5239-6CB9-3FBC-53A81CC02612}"/>
              </a:ext>
            </a:extLst>
          </p:cNvPr>
          <p:cNvSpPr/>
          <p:nvPr/>
        </p:nvSpPr>
        <p:spPr>
          <a:xfrm>
            <a:off x="442913" y="6394352"/>
            <a:ext cx="1455335" cy="27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7FFC1BB5-233F-406D-A8C2-85EC87A093E4}"/>
              </a:ext>
            </a:extLst>
          </p:cNvPr>
          <p:cNvSpPr>
            <a:spLocks noGrp="1"/>
          </p:cNvSpPr>
          <p:nvPr>
            <p:ph type="title"/>
          </p:nvPr>
        </p:nvSpPr>
        <p:spPr/>
        <p:txBody>
          <a:bodyPr/>
          <a:lstStyle/>
          <a:p>
            <a:r>
              <a:rPr lang="zh-CN" altLang="en-US" dirty="0">
                <a:sym typeface="Arial" panose="020B0604020202020204" pitchFamily="34" charset="0"/>
              </a:rPr>
              <a:t>逻辑结构分析</a:t>
            </a:r>
          </a:p>
        </p:txBody>
      </p:sp>
      <p:sp>
        <p:nvSpPr>
          <p:cNvPr id="24" name="矩形 23">
            <a:extLst>
              <a:ext uri="{FF2B5EF4-FFF2-40B4-BE49-F238E27FC236}">
                <a16:creationId xmlns:a16="http://schemas.microsoft.com/office/drawing/2014/main" id="{6EFB5FA8-6154-8DCE-E41B-A0D569E1ABDD}"/>
              </a:ext>
            </a:extLst>
          </p:cNvPr>
          <p:cNvSpPr/>
          <p:nvPr/>
        </p:nvSpPr>
        <p:spPr>
          <a:xfrm>
            <a:off x="2760902" y="1473886"/>
            <a:ext cx="539348" cy="32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a:extLst>
              <a:ext uri="{FF2B5EF4-FFF2-40B4-BE49-F238E27FC236}">
                <a16:creationId xmlns:a16="http://schemas.microsoft.com/office/drawing/2014/main" id="{53FF1516-B502-4680-8653-2E670A0B56E3}"/>
              </a:ext>
            </a:extLst>
          </p:cNvPr>
          <p:cNvSpPr txBox="1"/>
          <p:nvPr/>
        </p:nvSpPr>
        <p:spPr>
          <a:xfrm>
            <a:off x="513826" y="1593037"/>
            <a:ext cx="4293210" cy="1323439"/>
          </a:xfrm>
          <a:prstGeom prst="rect">
            <a:avLst/>
          </a:prstGeom>
          <a:noFill/>
        </p:spPr>
        <p:txBody>
          <a:bodyPr wrap="square" rtlCol="0">
            <a:spAutoFit/>
          </a:bodyPr>
          <a:lstStyle/>
          <a:p>
            <a:r>
              <a:rPr lang="en-US" altLang="zh-CN" sz="1200" b="1" dirty="0"/>
              <a:t>9. </a:t>
            </a:r>
            <a:r>
              <a:rPr lang="zh-CN" altLang="en-US" sz="1200" b="1" dirty="0"/>
              <a:t>项目成员表</a:t>
            </a:r>
          </a:p>
          <a:p>
            <a:r>
              <a:rPr lang="zh-CN" altLang="en-US" sz="1200" b="1" dirty="0"/>
              <a:t>功能</a:t>
            </a:r>
            <a:r>
              <a:rPr lang="zh-CN" altLang="en-US" sz="1200" dirty="0"/>
              <a:t>：</a:t>
            </a:r>
          </a:p>
          <a:p>
            <a:pPr>
              <a:buFont typeface="Arial" panose="020B0604020202020204" pitchFamily="34" charset="0"/>
              <a:buChar char="•"/>
            </a:pPr>
            <a:r>
              <a:rPr lang="zh-CN" altLang="en-US" sz="1200" dirty="0"/>
              <a:t>存储项目成员信息，包括项目编号和成员姓名。</a:t>
            </a:r>
          </a:p>
          <a:p>
            <a:pPr>
              <a:buFont typeface="Arial" panose="020B0604020202020204" pitchFamily="34" charset="0"/>
              <a:buChar char="•"/>
            </a:pPr>
            <a:r>
              <a:rPr lang="zh-CN" altLang="en-US" sz="1200" dirty="0"/>
              <a:t>用于记录每个项目的参与人员以及负责人。</a:t>
            </a:r>
          </a:p>
          <a:p>
            <a:pPr>
              <a:buFont typeface="Arial" panose="020B0604020202020204" pitchFamily="34" charset="0"/>
              <a:buChar char="•"/>
            </a:pPr>
            <a:r>
              <a:rPr lang="zh-CN" altLang="en-US" sz="1200" dirty="0"/>
              <a:t>支持项目人员的分配与管理。</a:t>
            </a:r>
          </a:p>
          <a:p>
            <a:pPr algn="ct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文本框 3">
            <a:extLst>
              <a:ext uri="{FF2B5EF4-FFF2-40B4-BE49-F238E27FC236}">
                <a16:creationId xmlns:a16="http://schemas.microsoft.com/office/drawing/2014/main" id="{0739045F-2A05-41F7-9A38-A78B14E9207F}"/>
              </a:ext>
            </a:extLst>
          </p:cNvPr>
          <p:cNvSpPr txBox="1"/>
          <p:nvPr/>
        </p:nvSpPr>
        <p:spPr>
          <a:xfrm>
            <a:off x="513826" y="3008810"/>
            <a:ext cx="4668349" cy="1200329"/>
          </a:xfrm>
          <a:prstGeom prst="rect">
            <a:avLst/>
          </a:prstGeom>
          <a:noFill/>
        </p:spPr>
        <p:txBody>
          <a:bodyPr wrap="square" rtlCol="0">
            <a:spAutoFit/>
          </a:bodyPr>
          <a:lstStyle/>
          <a:p>
            <a:r>
              <a:rPr lang="en-US" altLang="zh-CN" sz="1200" b="1" dirty="0"/>
              <a:t>9. </a:t>
            </a:r>
            <a:r>
              <a:rPr lang="zh-CN" altLang="en-US" sz="1200" b="1" dirty="0"/>
              <a:t>项目成员表</a:t>
            </a:r>
          </a:p>
          <a:p>
            <a:r>
              <a:rPr lang="zh-CN" altLang="en-US" sz="1200" b="1" dirty="0"/>
              <a:t>功能</a:t>
            </a:r>
            <a:r>
              <a:rPr lang="zh-CN" altLang="en-US" sz="1200" dirty="0"/>
              <a:t>：</a:t>
            </a:r>
          </a:p>
          <a:p>
            <a:pPr>
              <a:buFont typeface="Arial" panose="020B0604020202020204" pitchFamily="34" charset="0"/>
              <a:buChar char="•"/>
            </a:pPr>
            <a:r>
              <a:rPr lang="zh-CN" altLang="en-US" sz="1200" dirty="0"/>
              <a:t>存储项目成员信息，包括项目编号和成员姓名。</a:t>
            </a:r>
          </a:p>
          <a:p>
            <a:pPr>
              <a:buFont typeface="Arial" panose="020B0604020202020204" pitchFamily="34" charset="0"/>
              <a:buChar char="•"/>
            </a:pPr>
            <a:r>
              <a:rPr lang="zh-CN" altLang="en-US" sz="1200" dirty="0"/>
              <a:t>用于记录每个项目的参与人员以及负责人。</a:t>
            </a:r>
          </a:p>
          <a:p>
            <a:pPr>
              <a:buFont typeface="Arial" panose="020B0604020202020204" pitchFamily="34" charset="0"/>
              <a:buChar char="•"/>
            </a:pPr>
            <a:r>
              <a:rPr lang="zh-CN" altLang="en-US" sz="1200" dirty="0"/>
              <a:t>支持项目人员的分配与管理。</a:t>
            </a:r>
          </a:p>
          <a:p>
            <a:endParaRPr lang="ko-KR" altLang="en-US" sz="12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文本框 4">
            <a:extLst>
              <a:ext uri="{FF2B5EF4-FFF2-40B4-BE49-F238E27FC236}">
                <a16:creationId xmlns:a16="http://schemas.microsoft.com/office/drawing/2014/main" id="{E8A33E23-6D79-4C79-8809-9CC205F7F567}"/>
              </a:ext>
            </a:extLst>
          </p:cNvPr>
          <p:cNvSpPr txBox="1"/>
          <p:nvPr/>
        </p:nvSpPr>
        <p:spPr>
          <a:xfrm>
            <a:off x="513826" y="4640026"/>
            <a:ext cx="4038600" cy="1323439"/>
          </a:xfrm>
          <a:prstGeom prst="rect">
            <a:avLst/>
          </a:prstGeom>
          <a:noFill/>
        </p:spPr>
        <p:txBody>
          <a:bodyPr wrap="square" rtlCol="0">
            <a:spAutoFit/>
          </a:bodyPr>
          <a:lstStyle/>
          <a:p>
            <a:r>
              <a:rPr lang="en-US" altLang="zh-CN" sz="1200" b="1" dirty="0"/>
              <a:t>10. </a:t>
            </a:r>
            <a:r>
              <a:rPr lang="zh-CN" altLang="en-US" sz="1200" b="1" dirty="0"/>
              <a:t>项目回款表</a:t>
            </a:r>
          </a:p>
          <a:p>
            <a:r>
              <a:rPr lang="zh-CN" altLang="en-US" sz="1200" b="1" dirty="0"/>
              <a:t>功能</a:t>
            </a:r>
            <a:r>
              <a:rPr lang="zh-CN" altLang="en-US" sz="1200" dirty="0"/>
              <a:t>：</a:t>
            </a:r>
          </a:p>
          <a:p>
            <a:pPr>
              <a:buFont typeface="Arial" panose="020B0604020202020204" pitchFamily="34" charset="0"/>
              <a:buChar char="•"/>
            </a:pPr>
            <a:r>
              <a:rPr lang="zh-CN" altLang="en-US" sz="1200" dirty="0"/>
              <a:t>记录项目的回款情况，包括回款金额、收款完成时间等。</a:t>
            </a:r>
          </a:p>
          <a:p>
            <a:pPr>
              <a:buFont typeface="Arial" panose="020B0604020202020204" pitchFamily="34" charset="0"/>
              <a:buChar char="•"/>
            </a:pPr>
            <a:r>
              <a:rPr lang="zh-CN" altLang="en-US" sz="1200" dirty="0"/>
              <a:t>存储回款凭证及账户信息。</a:t>
            </a:r>
          </a:p>
          <a:p>
            <a:pPr>
              <a:buFont typeface="Arial" panose="020B0604020202020204" pitchFamily="34" charset="0"/>
              <a:buChar char="•"/>
            </a:pPr>
            <a:r>
              <a:rPr lang="zh-CN" altLang="en-US" sz="1200" dirty="0"/>
              <a:t>用于分析项目资金回笼情况，支持财务报表生成。</a:t>
            </a:r>
          </a:p>
          <a:p>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文本框 5">
            <a:extLst>
              <a:ext uri="{FF2B5EF4-FFF2-40B4-BE49-F238E27FC236}">
                <a16:creationId xmlns:a16="http://schemas.microsoft.com/office/drawing/2014/main" id="{E6233ECC-764D-4E7F-A84B-EF9E625DD169}"/>
              </a:ext>
            </a:extLst>
          </p:cNvPr>
          <p:cNvSpPr txBox="1"/>
          <p:nvPr/>
        </p:nvSpPr>
        <p:spPr>
          <a:xfrm>
            <a:off x="5870775" y="1587032"/>
            <a:ext cx="4038600" cy="1508105"/>
          </a:xfrm>
          <a:prstGeom prst="rect">
            <a:avLst/>
          </a:prstGeom>
          <a:noFill/>
        </p:spPr>
        <p:txBody>
          <a:bodyPr wrap="square" rtlCol="0">
            <a:spAutoFit/>
          </a:bodyPr>
          <a:lstStyle/>
          <a:p>
            <a:r>
              <a:rPr lang="en-US" altLang="zh-CN" sz="1200" b="1" dirty="0"/>
              <a:t>11. </a:t>
            </a:r>
            <a:r>
              <a:rPr lang="zh-CN" altLang="en-US" sz="1200" b="1" dirty="0"/>
              <a:t>项目支出表</a:t>
            </a:r>
          </a:p>
          <a:p>
            <a:r>
              <a:rPr lang="zh-CN" altLang="en-US" sz="1200" b="1" dirty="0"/>
              <a:t>功能</a:t>
            </a:r>
            <a:r>
              <a:rPr lang="zh-CN" altLang="en-US" sz="1200" dirty="0"/>
              <a:t>：</a:t>
            </a:r>
          </a:p>
          <a:p>
            <a:pPr>
              <a:buFont typeface="Arial" panose="020B0604020202020204" pitchFamily="34" charset="0"/>
              <a:buChar char="•"/>
            </a:pPr>
            <a:r>
              <a:rPr lang="zh-CN" altLang="en-US" sz="1200" dirty="0"/>
              <a:t>存储项目的支出详情，包括支出编号、付款金额、付款凭证等。</a:t>
            </a:r>
          </a:p>
          <a:p>
            <a:pPr>
              <a:buFont typeface="Arial" panose="020B0604020202020204" pitchFamily="34" charset="0"/>
              <a:buChar char="•"/>
            </a:pPr>
            <a:r>
              <a:rPr lang="zh-CN" altLang="en-US" sz="1200" dirty="0"/>
              <a:t>关联项目编号，表示某个项目的具体支出记录。</a:t>
            </a:r>
          </a:p>
          <a:p>
            <a:pPr>
              <a:buFont typeface="Arial" panose="020B0604020202020204" pitchFamily="34" charset="0"/>
              <a:buChar char="•"/>
            </a:pPr>
            <a:r>
              <a:rPr lang="zh-CN" altLang="en-US" sz="1200" dirty="0"/>
              <a:t>用于分析项目的支出情况及财务管理。</a:t>
            </a:r>
          </a:p>
          <a:p>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文本框 6">
            <a:extLst>
              <a:ext uri="{FF2B5EF4-FFF2-40B4-BE49-F238E27FC236}">
                <a16:creationId xmlns:a16="http://schemas.microsoft.com/office/drawing/2014/main" id="{34FBACC4-F7AF-42D3-84E6-9FA6FE05E620}"/>
              </a:ext>
            </a:extLst>
          </p:cNvPr>
          <p:cNvSpPr txBox="1"/>
          <p:nvPr/>
        </p:nvSpPr>
        <p:spPr>
          <a:xfrm>
            <a:off x="5911613" y="3065540"/>
            <a:ext cx="3588151" cy="1877437"/>
          </a:xfrm>
          <a:prstGeom prst="rect">
            <a:avLst/>
          </a:prstGeom>
          <a:noFill/>
        </p:spPr>
        <p:txBody>
          <a:bodyPr wrap="square" rtlCol="0">
            <a:spAutoFit/>
          </a:bodyPr>
          <a:lstStyle/>
          <a:p>
            <a:r>
              <a:rPr lang="en-US" altLang="zh-CN" sz="1200" b="1" dirty="0"/>
              <a:t>12. </a:t>
            </a:r>
            <a:r>
              <a:rPr lang="zh-CN" altLang="en-US" sz="1200" b="1" dirty="0"/>
              <a:t>职工表</a:t>
            </a:r>
          </a:p>
          <a:p>
            <a:r>
              <a:rPr lang="zh-CN" altLang="en-US" sz="1200" b="1" dirty="0"/>
              <a:t>功能</a:t>
            </a:r>
            <a:r>
              <a:rPr lang="zh-CN" altLang="en-US" sz="1200" dirty="0"/>
              <a:t>：</a:t>
            </a:r>
          </a:p>
          <a:p>
            <a:pPr>
              <a:buFont typeface="Arial" panose="020B0604020202020204" pitchFamily="34" charset="0"/>
              <a:buChar char="•"/>
            </a:pPr>
            <a:r>
              <a:rPr lang="zh-CN" altLang="en-US" sz="1200" dirty="0"/>
              <a:t>存储公司员工的基本信息，包括工号、姓名、部门、岗位、工资等。</a:t>
            </a:r>
          </a:p>
          <a:p>
            <a:pPr>
              <a:buFont typeface="Arial" panose="020B0604020202020204" pitchFamily="34" charset="0"/>
              <a:buChar char="•"/>
            </a:pPr>
            <a:r>
              <a:rPr lang="zh-CN" altLang="en-US" sz="1200" dirty="0"/>
              <a:t>包含员工的个人背景信息（如学历、居住地、婚姻状态等）。</a:t>
            </a:r>
          </a:p>
          <a:p>
            <a:pPr>
              <a:buFont typeface="Arial" panose="020B0604020202020204" pitchFamily="34" charset="0"/>
              <a:buChar char="•"/>
            </a:pPr>
            <a:r>
              <a:rPr lang="zh-CN" altLang="en-US" sz="1200" dirty="0"/>
              <a:t>支持员工的全生命周期管理（如入职、晋升、薪酬调整等）。</a:t>
            </a:r>
          </a:p>
          <a:p>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472927199"/>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5A5F41A4-7CAF-4EBA-9F0C-E43309D10D37}"/>
              </a:ext>
            </a:extLst>
          </p:cNvPr>
          <p:cNvPicPr>
            <a:picLocks noChangeAspect="1"/>
          </p:cNvPicPr>
          <p:nvPr/>
        </p:nvPicPr>
        <p:blipFill>
          <a:blip r:embed="rId3"/>
          <a:stretch>
            <a:fillRect/>
          </a:stretch>
        </p:blipFill>
        <p:spPr>
          <a:xfrm>
            <a:off x="0" y="0"/>
            <a:ext cx="12192000" cy="6858000"/>
          </a:xfrm>
          <a:prstGeom prst="rect">
            <a:avLst/>
          </a:prstGeom>
        </p:spPr>
      </p:pic>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04</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5203370"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5400" b="1" spc="300"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物理结构设计</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6176466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6C16-3C93-CD69-D6BD-2AE93A0E47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7FA1147-5239-6CB9-3FBC-53A81CC02612}"/>
              </a:ext>
            </a:extLst>
          </p:cNvPr>
          <p:cNvSpPr/>
          <p:nvPr/>
        </p:nvSpPr>
        <p:spPr>
          <a:xfrm>
            <a:off x="442913" y="6394352"/>
            <a:ext cx="1455335" cy="27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7FFC1BB5-233F-406D-A8C2-85EC87A093E4}"/>
              </a:ext>
            </a:extLst>
          </p:cNvPr>
          <p:cNvSpPr>
            <a:spLocks noGrp="1"/>
          </p:cNvSpPr>
          <p:nvPr>
            <p:ph type="title"/>
          </p:nvPr>
        </p:nvSpPr>
        <p:spPr/>
        <p:txBody>
          <a:bodyPr/>
          <a:lstStyle/>
          <a:p>
            <a:r>
              <a:rPr lang="zh-CN" altLang="en-US" dirty="0">
                <a:sym typeface="Arial" panose="020B0604020202020204" pitchFamily="34" charset="0"/>
              </a:rPr>
              <a:t>查询语句</a:t>
            </a:r>
          </a:p>
        </p:txBody>
      </p:sp>
      <p:sp>
        <p:nvSpPr>
          <p:cNvPr id="24" name="矩形 23">
            <a:extLst>
              <a:ext uri="{FF2B5EF4-FFF2-40B4-BE49-F238E27FC236}">
                <a16:creationId xmlns:a16="http://schemas.microsoft.com/office/drawing/2014/main" id="{6EFB5FA8-6154-8DCE-E41B-A0D569E1ABDD}"/>
              </a:ext>
            </a:extLst>
          </p:cNvPr>
          <p:cNvSpPr/>
          <p:nvPr/>
        </p:nvSpPr>
        <p:spPr>
          <a:xfrm>
            <a:off x="2760902" y="1473886"/>
            <a:ext cx="539348" cy="32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D9FFC133-2641-4937-93EC-840393F2A6B0}"/>
              </a:ext>
            </a:extLst>
          </p:cNvPr>
          <p:cNvPicPr>
            <a:picLocks noChangeAspect="1"/>
          </p:cNvPicPr>
          <p:nvPr/>
        </p:nvPicPr>
        <p:blipFill>
          <a:blip r:embed="rId3"/>
          <a:stretch>
            <a:fillRect/>
          </a:stretch>
        </p:blipFill>
        <p:spPr>
          <a:xfrm>
            <a:off x="442913" y="1397686"/>
            <a:ext cx="10211685" cy="4801016"/>
          </a:xfrm>
          <a:prstGeom prst="rect">
            <a:avLst/>
          </a:prstGeom>
        </p:spPr>
      </p:pic>
    </p:spTree>
    <p:extLst>
      <p:ext uri="{BB962C8B-B14F-4D97-AF65-F5344CB8AC3E}">
        <p14:creationId xmlns:p14="http://schemas.microsoft.com/office/powerpoint/2010/main" val="159229187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6C16-3C93-CD69-D6BD-2AE93A0E47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7FA1147-5239-6CB9-3FBC-53A81CC02612}"/>
              </a:ext>
            </a:extLst>
          </p:cNvPr>
          <p:cNvSpPr/>
          <p:nvPr/>
        </p:nvSpPr>
        <p:spPr>
          <a:xfrm>
            <a:off x="442913" y="6394352"/>
            <a:ext cx="1455335" cy="27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7FFC1BB5-233F-406D-A8C2-85EC87A093E4}"/>
              </a:ext>
            </a:extLst>
          </p:cNvPr>
          <p:cNvSpPr>
            <a:spLocks noGrp="1"/>
          </p:cNvSpPr>
          <p:nvPr>
            <p:ph type="title"/>
          </p:nvPr>
        </p:nvSpPr>
        <p:spPr/>
        <p:txBody>
          <a:bodyPr/>
          <a:lstStyle/>
          <a:p>
            <a:r>
              <a:rPr lang="zh-CN" altLang="en-US" dirty="0">
                <a:sym typeface="Arial" panose="020B0604020202020204" pitchFamily="34" charset="0"/>
              </a:rPr>
              <a:t>视图</a:t>
            </a:r>
          </a:p>
        </p:txBody>
      </p:sp>
      <p:sp>
        <p:nvSpPr>
          <p:cNvPr id="24" name="矩形 23">
            <a:extLst>
              <a:ext uri="{FF2B5EF4-FFF2-40B4-BE49-F238E27FC236}">
                <a16:creationId xmlns:a16="http://schemas.microsoft.com/office/drawing/2014/main" id="{6EFB5FA8-6154-8DCE-E41B-A0D569E1ABDD}"/>
              </a:ext>
            </a:extLst>
          </p:cNvPr>
          <p:cNvSpPr/>
          <p:nvPr/>
        </p:nvSpPr>
        <p:spPr>
          <a:xfrm>
            <a:off x="2760902" y="1473886"/>
            <a:ext cx="539348" cy="32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F412136D-1CF0-4B68-96C5-59DDDD782391}"/>
              </a:ext>
            </a:extLst>
          </p:cNvPr>
          <p:cNvPicPr>
            <a:picLocks noChangeAspect="1"/>
          </p:cNvPicPr>
          <p:nvPr/>
        </p:nvPicPr>
        <p:blipFill>
          <a:blip r:embed="rId3"/>
          <a:stretch>
            <a:fillRect/>
          </a:stretch>
        </p:blipFill>
        <p:spPr>
          <a:xfrm>
            <a:off x="478097" y="1384909"/>
            <a:ext cx="11235805" cy="4469792"/>
          </a:xfrm>
          <a:prstGeom prst="rect">
            <a:avLst/>
          </a:prstGeom>
        </p:spPr>
      </p:pic>
    </p:spTree>
    <p:extLst>
      <p:ext uri="{BB962C8B-B14F-4D97-AF65-F5344CB8AC3E}">
        <p14:creationId xmlns:p14="http://schemas.microsoft.com/office/powerpoint/2010/main" val="311229717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5A5F41A4-7CAF-4EBA-9F0C-E43309D10D37}"/>
              </a:ext>
            </a:extLst>
          </p:cNvPr>
          <p:cNvPicPr>
            <a:picLocks noChangeAspect="1"/>
          </p:cNvPicPr>
          <p:nvPr/>
        </p:nvPicPr>
        <p:blipFill>
          <a:blip r:embed="rId3"/>
          <a:stretch>
            <a:fillRect/>
          </a:stretch>
        </p:blipFill>
        <p:spPr>
          <a:xfrm>
            <a:off x="0" y="-5495"/>
            <a:ext cx="12192000" cy="6858000"/>
          </a:xfrm>
          <a:prstGeom prst="rect">
            <a:avLst/>
          </a:prstGeom>
        </p:spPr>
      </p:pic>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600" spc="150" dirty="0">
                <a:solidFill>
                  <a:srgbClr val="595959"/>
                </a:solidFill>
                <a:latin typeface="Arial" panose="020B0604020202020204" pitchFamily="34" charset="0"/>
                <a:ea typeface="Microsoft YaHei" panose="020B0503020204020204" pitchFamily="34" charset="-122"/>
                <a:cs typeface="+mn-ea"/>
                <a:sym typeface="Arial" panose="020B0604020202020204" pitchFamily="34" charset="0"/>
              </a:rPr>
              <a:t>分工</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 name="文本框 1">
            <a:extLst>
              <a:ext uri="{FF2B5EF4-FFF2-40B4-BE49-F238E27FC236}">
                <a16:creationId xmlns:a16="http://schemas.microsoft.com/office/drawing/2014/main" id="{8BD157E6-FD4E-4FF0-8F71-72199B83C6C3}"/>
              </a:ext>
            </a:extLst>
          </p:cNvPr>
          <p:cNvSpPr txBox="1"/>
          <p:nvPr/>
        </p:nvSpPr>
        <p:spPr>
          <a:xfrm>
            <a:off x="1752600" y="3530600"/>
            <a:ext cx="4953000" cy="1323439"/>
          </a:xfrm>
          <a:prstGeom prst="rect">
            <a:avLst/>
          </a:prstGeom>
          <a:noFill/>
        </p:spPr>
        <p:txBody>
          <a:bodyPr wrap="square" rtlCol="0">
            <a:spAutoFit/>
          </a:bodyPr>
          <a:lstStyle/>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马文宇：</a:t>
            </a:r>
            <a:r>
              <a:rPr lang="zh-CN" altLang="en-US" sz="2000">
                <a:latin typeface="Arial" panose="020B0604020202020204" pitchFamily="34" charset="0"/>
                <a:ea typeface="微软雅黑" panose="020B0503020204020204" pitchFamily="34" charset="-122"/>
                <a:cs typeface="+mn-ea"/>
                <a:sym typeface="Arial" panose="020B0604020202020204" pitchFamily="34" charset="0"/>
              </a:rPr>
              <a:t>物理结构设计、概念结构设计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李振硕：概念结构设计、逻辑结构设计</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高天意：需求分析</a:t>
            </a:r>
            <a:endParaRPr lang="en-US" altLang="zh-CN" sz="2000" dirty="0">
              <a:latin typeface="Arial" panose="020B0604020202020204" pitchFamily="34" charset="0"/>
              <a:ea typeface="微软雅黑" panose="020B0503020204020204" pitchFamily="34" charset="-122"/>
              <a:cs typeface="+mn-ea"/>
              <a:sym typeface="Arial" panose="020B0604020202020204" pitchFamily="34" charset="0"/>
            </a:endParaRPr>
          </a:p>
          <a:p>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邓云杰：</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pre</a:t>
            </a:r>
            <a:r>
              <a:rPr lang="zh-CN" altLang="en-US" sz="2000" dirty="0">
                <a:latin typeface="Arial" panose="020B0604020202020204" pitchFamily="34" charset="0"/>
                <a:ea typeface="微软雅黑" panose="020B0503020204020204" pitchFamily="34" charset="-122"/>
                <a:cs typeface="+mn-ea"/>
                <a:sym typeface="Arial" panose="020B0604020202020204" pitchFamily="34" charset="0"/>
              </a:rPr>
              <a:t>、</a:t>
            </a:r>
            <a:r>
              <a:rPr lang="en-US" altLang="zh-CN" sz="2000" dirty="0">
                <a:latin typeface="Arial" panose="020B0604020202020204" pitchFamily="34" charset="0"/>
                <a:ea typeface="微软雅黑" panose="020B0503020204020204" pitchFamily="34" charset="-122"/>
                <a:cs typeface="+mn-ea"/>
                <a:sym typeface="Arial" panose="020B0604020202020204" pitchFamily="34" charset="0"/>
              </a:rPr>
              <a:t>ppt</a:t>
            </a:r>
            <a:endParaRPr lang="ko-KR"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355426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6C16-3C93-CD69-D6BD-2AE93A0E47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7FA1147-5239-6CB9-3FBC-53A81CC02612}"/>
              </a:ext>
            </a:extLst>
          </p:cNvPr>
          <p:cNvSpPr/>
          <p:nvPr/>
        </p:nvSpPr>
        <p:spPr>
          <a:xfrm>
            <a:off x="442913" y="6394352"/>
            <a:ext cx="1455335" cy="27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7FFC1BB5-233F-406D-A8C2-85EC87A093E4}"/>
              </a:ext>
            </a:extLst>
          </p:cNvPr>
          <p:cNvSpPr>
            <a:spLocks noGrp="1"/>
          </p:cNvSpPr>
          <p:nvPr>
            <p:ph type="title"/>
          </p:nvPr>
        </p:nvSpPr>
        <p:spPr/>
        <p:txBody>
          <a:bodyPr/>
          <a:lstStyle/>
          <a:p>
            <a:r>
              <a:rPr lang="zh-CN" altLang="en-US" dirty="0">
                <a:sym typeface="Arial" panose="020B0604020202020204" pitchFamily="34" charset="0"/>
              </a:rPr>
              <a:t>存储过程</a:t>
            </a:r>
          </a:p>
        </p:txBody>
      </p:sp>
      <p:sp>
        <p:nvSpPr>
          <p:cNvPr id="24" name="矩形 23">
            <a:extLst>
              <a:ext uri="{FF2B5EF4-FFF2-40B4-BE49-F238E27FC236}">
                <a16:creationId xmlns:a16="http://schemas.microsoft.com/office/drawing/2014/main" id="{6EFB5FA8-6154-8DCE-E41B-A0D569E1ABDD}"/>
              </a:ext>
            </a:extLst>
          </p:cNvPr>
          <p:cNvSpPr/>
          <p:nvPr/>
        </p:nvSpPr>
        <p:spPr>
          <a:xfrm>
            <a:off x="2760902" y="1473886"/>
            <a:ext cx="539348" cy="32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60D1681E-0337-4AB9-BFAF-32460476C71D}"/>
              </a:ext>
            </a:extLst>
          </p:cNvPr>
          <p:cNvPicPr>
            <a:picLocks noChangeAspect="1"/>
          </p:cNvPicPr>
          <p:nvPr/>
        </p:nvPicPr>
        <p:blipFill>
          <a:blip r:embed="rId3"/>
          <a:stretch>
            <a:fillRect/>
          </a:stretch>
        </p:blipFill>
        <p:spPr>
          <a:xfrm>
            <a:off x="571196" y="1333318"/>
            <a:ext cx="7011008" cy="4191363"/>
          </a:xfrm>
          <a:prstGeom prst="rect">
            <a:avLst/>
          </a:prstGeom>
        </p:spPr>
      </p:pic>
    </p:spTree>
    <p:extLst>
      <p:ext uri="{BB962C8B-B14F-4D97-AF65-F5344CB8AC3E}">
        <p14:creationId xmlns:p14="http://schemas.microsoft.com/office/powerpoint/2010/main" val="3398854464"/>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6C16-3C93-CD69-D6BD-2AE93A0E47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7FA1147-5239-6CB9-3FBC-53A81CC02612}"/>
              </a:ext>
            </a:extLst>
          </p:cNvPr>
          <p:cNvSpPr/>
          <p:nvPr/>
        </p:nvSpPr>
        <p:spPr>
          <a:xfrm>
            <a:off x="442913" y="6394352"/>
            <a:ext cx="1455335" cy="27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7FFC1BB5-233F-406D-A8C2-85EC87A093E4}"/>
              </a:ext>
            </a:extLst>
          </p:cNvPr>
          <p:cNvSpPr>
            <a:spLocks noGrp="1"/>
          </p:cNvSpPr>
          <p:nvPr>
            <p:ph type="title"/>
          </p:nvPr>
        </p:nvSpPr>
        <p:spPr/>
        <p:txBody>
          <a:bodyPr/>
          <a:lstStyle/>
          <a:p>
            <a:r>
              <a:rPr lang="zh-CN" altLang="en-US" dirty="0">
                <a:sym typeface="Arial" panose="020B0604020202020204" pitchFamily="34" charset="0"/>
              </a:rPr>
              <a:t>触发器</a:t>
            </a:r>
            <a:r>
              <a:rPr lang="en-US" altLang="zh-CN" dirty="0">
                <a:sym typeface="Arial" panose="020B0604020202020204" pitchFamily="34" charset="0"/>
              </a:rPr>
              <a:t>1</a:t>
            </a:r>
            <a:endParaRPr lang="zh-CN" altLang="en-US" dirty="0">
              <a:sym typeface="Arial" panose="020B0604020202020204" pitchFamily="34" charset="0"/>
            </a:endParaRPr>
          </a:p>
        </p:txBody>
      </p:sp>
      <p:sp>
        <p:nvSpPr>
          <p:cNvPr id="24" name="矩形 23">
            <a:extLst>
              <a:ext uri="{FF2B5EF4-FFF2-40B4-BE49-F238E27FC236}">
                <a16:creationId xmlns:a16="http://schemas.microsoft.com/office/drawing/2014/main" id="{6EFB5FA8-6154-8DCE-E41B-A0D569E1ABDD}"/>
              </a:ext>
            </a:extLst>
          </p:cNvPr>
          <p:cNvSpPr/>
          <p:nvPr/>
        </p:nvSpPr>
        <p:spPr>
          <a:xfrm>
            <a:off x="2760902" y="1473886"/>
            <a:ext cx="539348" cy="32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BD240972-CA32-4839-A150-5A7664656CA8}"/>
              </a:ext>
            </a:extLst>
          </p:cNvPr>
          <p:cNvPicPr>
            <a:picLocks noChangeAspect="1"/>
          </p:cNvPicPr>
          <p:nvPr/>
        </p:nvPicPr>
        <p:blipFill>
          <a:blip r:embed="rId3"/>
          <a:stretch>
            <a:fillRect/>
          </a:stretch>
        </p:blipFill>
        <p:spPr>
          <a:xfrm>
            <a:off x="174780" y="1052269"/>
            <a:ext cx="6067140" cy="4016115"/>
          </a:xfrm>
          <a:prstGeom prst="rect">
            <a:avLst/>
          </a:prstGeom>
        </p:spPr>
      </p:pic>
      <p:pic>
        <p:nvPicPr>
          <p:cNvPr id="8" name="图片 7">
            <a:extLst>
              <a:ext uri="{FF2B5EF4-FFF2-40B4-BE49-F238E27FC236}">
                <a16:creationId xmlns:a16="http://schemas.microsoft.com/office/drawing/2014/main" id="{D4DE35A0-FDB6-46AD-9EAA-C3FD3068D094}"/>
              </a:ext>
            </a:extLst>
          </p:cNvPr>
          <p:cNvPicPr>
            <a:picLocks noChangeAspect="1"/>
          </p:cNvPicPr>
          <p:nvPr/>
        </p:nvPicPr>
        <p:blipFill>
          <a:blip r:embed="rId4"/>
          <a:stretch>
            <a:fillRect/>
          </a:stretch>
        </p:blipFill>
        <p:spPr>
          <a:xfrm>
            <a:off x="5175120" y="2291116"/>
            <a:ext cx="6378355" cy="2777268"/>
          </a:xfrm>
          <a:prstGeom prst="rect">
            <a:avLst/>
          </a:prstGeom>
        </p:spPr>
      </p:pic>
    </p:spTree>
    <p:extLst>
      <p:ext uri="{BB962C8B-B14F-4D97-AF65-F5344CB8AC3E}">
        <p14:creationId xmlns:p14="http://schemas.microsoft.com/office/powerpoint/2010/main" val="384047186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786C16-3C93-CD69-D6BD-2AE93A0E476A}"/>
            </a:ext>
          </a:extLst>
        </p:cNvPr>
        <p:cNvGrpSpPr/>
        <p:nvPr/>
      </p:nvGrpSpPr>
      <p:grpSpPr>
        <a:xfrm>
          <a:off x="0" y="0"/>
          <a:ext cx="0" cy="0"/>
          <a:chOff x="0" y="0"/>
          <a:chExt cx="0" cy="0"/>
        </a:xfrm>
      </p:grpSpPr>
      <p:sp>
        <p:nvSpPr>
          <p:cNvPr id="19" name="矩形 18">
            <a:extLst>
              <a:ext uri="{FF2B5EF4-FFF2-40B4-BE49-F238E27FC236}">
                <a16:creationId xmlns:a16="http://schemas.microsoft.com/office/drawing/2014/main" id="{37FA1147-5239-6CB9-3FBC-53A81CC02612}"/>
              </a:ext>
            </a:extLst>
          </p:cNvPr>
          <p:cNvSpPr/>
          <p:nvPr/>
        </p:nvSpPr>
        <p:spPr>
          <a:xfrm>
            <a:off x="442913" y="6394352"/>
            <a:ext cx="1455335" cy="273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7FFC1BB5-233F-406D-A8C2-85EC87A093E4}"/>
              </a:ext>
            </a:extLst>
          </p:cNvPr>
          <p:cNvSpPr>
            <a:spLocks noGrp="1"/>
          </p:cNvSpPr>
          <p:nvPr>
            <p:ph type="title"/>
          </p:nvPr>
        </p:nvSpPr>
        <p:spPr/>
        <p:txBody>
          <a:bodyPr/>
          <a:lstStyle/>
          <a:p>
            <a:r>
              <a:rPr lang="zh-CN" altLang="en-US" dirty="0">
                <a:sym typeface="Arial" panose="020B0604020202020204" pitchFamily="34" charset="0"/>
              </a:rPr>
              <a:t>触发器</a:t>
            </a:r>
            <a:r>
              <a:rPr lang="en-US" altLang="zh-CN" dirty="0">
                <a:sym typeface="Arial" panose="020B0604020202020204" pitchFamily="34" charset="0"/>
              </a:rPr>
              <a:t>2</a:t>
            </a:r>
            <a:endParaRPr lang="zh-CN" altLang="en-US" dirty="0">
              <a:sym typeface="Arial" panose="020B0604020202020204" pitchFamily="34" charset="0"/>
            </a:endParaRPr>
          </a:p>
        </p:txBody>
      </p:sp>
      <p:sp>
        <p:nvSpPr>
          <p:cNvPr id="24" name="矩形 23">
            <a:extLst>
              <a:ext uri="{FF2B5EF4-FFF2-40B4-BE49-F238E27FC236}">
                <a16:creationId xmlns:a16="http://schemas.microsoft.com/office/drawing/2014/main" id="{6EFB5FA8-6154-8DCE-E41B-A0D569E1ABDD}"/>
              </a:ext>
            </a:extLst>
          </p:cNvPr>
          <p:cNvSpPr/>
          <p:nvPr/>
        </p:nvSpPr>
        <p:spPr>
          <a:xfrm>
            <a:off x="2760902" y="1473886"/>
            <a:ext cx="539348" cy="3278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a:extLst>
              <a:ext uri="{FF2B5EF4-FFF2-40B4-BE49-F238E27FC236}">
                <a16:creationId xmlns:a16="http://schemas.microsoft.com/office/drawing/2014/main" id="{0424F6E2-7927-4417-BD7C-2A9EEBA39661}"/>
              </a:ext>
            </a:extLst>
          </p:cNvPr>
          <p:cNvPicPr>
            <a:picLocks noChangeAspect="1"/>
          </p:cNvPicPr>
          <p:nvPr/>
        </p:nvPicPr>
        <p:blipFill>
          <a:blip r:embed="rId3"/>
          <a:stretch>
            <a:fillRect/>
          </a:stretch>
        </p:blipFill>
        <p:spPr>
          <a:xfrm>
            <a:off x="352729" y="959334"/>
            <a:ext cx="7102172" cy="5708618"/>
          </a:xfrm>
          <a:prstGeom prst="rect">
            <a:avLst/>
          </a:prstGeom>
        </p:spPr>
      </p:pic>
    </p:spTree>
    <p:extLst>
      <p:ext uri="{BB962C8B-B14F-4D97-AF65-F5344CB8AC3E}">
        <p14:creationId xmlns:p14="http://schemas.microsoft.com/office/powerpoint/2010/main" val="4209102268"/>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5A5F41A4-7CAF-4EBA-9F0C-E43309D10D37}"/>
              </a:ext>
            </a:extLst>
          </p:cNvPr>
          <p:cNvPicPr>
            <a:picLocks noChangeAspect="1"/>
          </p:cNvPicPr>
          <p:nvPr/>
        </p:nvPicPr>
        <p:blipFill>
          <a:blip r:embed="rId3"/>
          <a:stretch>
            <a:fillRect/>
          </a:stretch>
        </p:blipFill>
        <p:spPr>
          <a:xfrm>
            <a:off x="0" y="0"/>
            <a:ext cx="12192000" cy="6858000"/>
          </a:xfrm>
          <a:prstGeom prst="rect">
            <a:avLst/>
          </a:prstGeom>
        </p:spPr>
      </p:pic>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05</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5203370"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数据库操作</a:t>
            </a: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86875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5A5F41A4-7CAF-4EBA-9F0C-E43309D10D37}"/>
              </a:ext>
            </a:extLst>
          </p:cNvPr>
          <p:cNvPicPr>
            <a:picLocks noChangeAspect="1"/>
          </p:cNvPicPr>
          <p:nvPr/>
        </p:nvPicPr>
        <p:blipFill>
          <a:blip r:embed="rId3"/>
          <a:stretch>
            <a:fillRect/>
          </a:stretch>
        </p:blipFill>
        <p:spPr>
          <a:xfrm>
            <a:off x="0" y="-5495"/>
            <a:ext cx="12192000" cy="6858000"/>
          </a:xfrm>
          <a:prstGeom prst="rect">
            <a:avLst/>
          </a:prstGeom>
        </p:spPr>
      </p:pic>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5464603"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5400" b="1" spc="300"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需求分析</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1888341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数据项</a:t>
            </a:r>
          </a:p>
        </p:txBody>
      </p:sp>
      <p:pic>
        <p:nvPicPr>
          <p:cNvPr id="4" name="图片 3">
            <a:extLst>
              <a:ext uri="{FF2B5EF4-FFF2-40B4-BE49-F238E27FC236}">
                <a16:creationId xmlns:a16="http://schemas.microsoft.com/office/drawing/2014/main" id="{A2FAC1D3-E682-4834-A37C-16DB808E8603}"/>
              </a:ext>
            </a:extLst>
          </p:cNvPr>
          <p:cNvPicPr>
            <a:picLocks noChangeAspect="1"/>
          </p:cNvPicPr>
          <p:nvPr/>
        </p:nvPicPr>
        <p:blipFill>
          <a:blip r:embed="rId2"/>
          <a:stretch>
            <a:fillRect/>
          </a:stretch>
        </p:blipFill>
        <p:spPr>
          <a:xfrm>
            <a:off x="442913" y="943610"/>
            <a:ext cx="5243666" cy="4644390"/>
          </a:xfrm>
          <a:prstGeom prst="rect">
            <a:avLst/>
          </a:prstGeom>
        </p:spPr>
      </p:pic>
      <p:pic>
        <p:nvPicPr>
          <p:cNvPr id="7" name="图片 6">
            <a:extLst>
              <a:ext uri="{FF2B5EF4-FFF2-40B4-BE49-F238E27FC236}">
                <a16:creationId xmlns:a16="http://schemas.microsoft.com/office/drawing/2014/main" id="{C6264462-09C5-40E7-9E78-D23D0C30C3E7}"/>
              </a:ext>
            </a:extLst>
          </p:cNvPr>
          <p:cNvPicPr>
            <a:picLocks noChangeAspect="1"/>
          </p:cNvPicPr>
          <p:nvPr/>
        </p:nvPicPr>
        <p:blipFill>
          <a:blip r:embed="rId3"/>
          <a:stretch>
            <a:fillRect/>
          </a:stretch>
        </p:blipFill>
        <p:spPr>
          <a:xfrm>
            <a:off x="5826278" y="1074180"/>
            <a:ext cx="5400522" cy="453532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t>数据项</a:t>
            </a:r>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5</a:t>
            </a:fld>
            <a:r>
              <a:rPr lang="zh-CN" altLang="en-US"/>
              <a:t> </a:t>
            </a:r>
            <a:r>
              <a:rPr lang="en-US" altLang="zh-CN"/>
              <a:t>&gt;</a:t>
            </a:r>
            <a:endParaRPr lang="zh-CN" altLang="en-US" dirty="0"/>
          </a:p>
        </p:txBody>
      </p:sp>
      <p:pic>
        <p:nvPicPr>
          <p:cNvPr id="5" name="图片 4">
            <a:extLst>
              <a:ext uri="{FF2B5EF4-FFF2-40B4-BE49-F238E27FC236}">
                <a16:creationId xmlns:a16="http://schemas.microsoft.com/office/drawing/2014/main" id="{903DCE2A-67B5-4A66-B8EE-E2FF95BE9C12}"/>
              </a:ext>
            </a:extLst>
          </p:cNvPr>
          <p:cNvPicPr>
            <a:picLocks noChangeAspect="1"/>
          </p:cNvPicPr>
          <p:nvPr/>
        </p:nvPicPr>
        <p:blipFill>
          <a:blip r:embed="rId2"/>
          <a:stretch>
            <a:fillRect/>
          </a:stretch>
        </p:blipFill>
        <p:spPr>
          <a:xfrm>
            <a:off x="473203" y="1081817"/>
            <a:ext cx="5845047" cy="5151566"/>
          </a:xfrm>
          <a:prstGeom prst="rect">
            <a:avLst/>
          </a:prstGeom>
        </p:spPr>
      </p:pic>
      <p:pic>
        <p:nvPicPr>
          <p:cNvPr id="9" name="图片 8">
            <a:extLst>
              <a:ext uri="{FF2B5EF4-FFF2-40B4-BE49-F238E27FC236}">
                <a16:creationId xmlns:a16="http://schemas.microsoft.com/office/drawing/2014/main" id="{0467AF64-0138-49D9-AC5B-984275F5E762}"/>
              </a:ext>
            </a:extLst>
          </p:cNvPr>
          <p:cNvPicPr>
            <a:picLocks noChangeAspect="1"/>
          </p:cNvPicPr>
          <p:nvPr/>
        </p:nvPicPr>
        <p:blipFill>
          <a:blip r:embed="rId3"/>
          <a:stretch>
            <a:fillRect/>
          </a:stretch>
        </p:blipFill>
        <p:spPr>
          <a:xfrm>
            <a:off x="6346953" y="1081817"/>
            <a:ext cx="5845047" cy="1646063"/>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数据结构</a:t>
            </a:r>
          </a:p>
        </p:txBody>
      </p:sp>
      <p:pic>
        <p:nvPicPr>
          <p:cNvPr id="4" name="图片 3"/>
          <p:cNvPicPr>
            <a:picLocks noChangeAspect="1"/>
          </p:cNvPicPr>
          <p:nvPr/>
        </p:nvPicPr>
        <p:blipFill>
          <a:blip r:embed="rId2"/>
          <a:stretch>
            <a:fillRect/>
          </a:stretch>
        </p:blipFill>
        <p:spPr>
          <a:xfrm>
            <a:off x="442913" y="1236776"/>
            <a:ext cx="10554335" cy="438444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数据流</a:t>
            </a:r>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7</a:t>
            </a:fld>
            <a:r>
              <a:rPr lang="zh-CN" altLang="en-US"/>
              <a:t> </a:t>
            </a:r>
            <a:r>
              <a:rPr lang="en-US" altLang="zh-CN"/>
              <a:t>&gt;</a:t>
            </a:r>
            <a:endParaRPr lang="zh-CN" altLang="en-US" dirty="0"/>
          </a:p>
        </p:txBody>
      </p:sp>
      <p:sp>
        <p:nvSpPr>
          <p:cNvPr id="6" name="文本框 5"/>
          <p:cNvSpPr txBox="1"/>
          <p:nvPr/>
        </p:nvSpPr>
        <p:spPr>
          <a:xfrm>
            <a:off x="681355" y="1371600"/>
            <a:ext cx="10727055" cy="398780"/>
          </a:xfrm>
          <a:prstGeom prst="rect">
            <a:avLst/>
          </a:prstGeom>
          <a:noFill/>
        </p:spPr>
        <p:txBody>
          <a:bodyPr wrap="square" rtlCol="0">
            <a:spAutoFit/>
          </a:bodyPr>
          <a:lstStyle/>
          <a:p>
            <a:pPr algn="ctr"/>
            <a:endParaRPr lang="zh-CN" altLang="en-US" sz="2000" dirty="0">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a:blip r:embed="rId2"/>
          <a:stretch>
            <a:fillRect/>
          </a:stretch>
        </p:blipFill>
        <p:spPr>
          <a:xfrm>
            <a:off x="442913" y="1472041"/>
            <a:ext cx="8068973" cy="51357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数据存储</a:t>
            </a:r>
          </a:p>
        </p:txBody>
      </p:sp>
      <p:sp>
        <p:nvSpPr>
          <p:cNvPr id="3" name="灯片编号占位符 2"/>
          <p:cNvSpPr>
            <a:spLocks noGrp="1"/>
          </p:cNvSpPr>
          <p:nvPr>
            <p:ph type="sldNum" sz="quarter" idx="4"/>
          </p:nvPr>
        </p:nvSpPr>
        <p:spPr/>
        <p:txBody>
          <a:bodyPr/>
          <a:lstStyle/>
          <a:p>
            <a:r>
              <a:rPr lang="en-US" altLang="zh-CN"/>
              <a:t>&lt; </a:t>
            </a:r>
            <a:fld id="{A548B57D-AE10-4CF7-A9DF-59FEFA91B28E}" type="slidenum">
              <a:rPr lang="zh-CN" altLang="en-US" smtClean="0"/>
              <a:t>8</a:t>
            </a:fld>
            <a:r>
              <a:rPr lang="zh-CN" altLang="en-US"/>
              <a:t> </a:t>
            </a:r>
            <a:r>
              <a:rPr lang="en-US" altLang="zh-CN"/>
              <a:t>&gt;</a:t>
            </a:r>
            <a:endParaRPr lang="zh-CN" altLang="en-US" dirty="0"/>
          </a:p>
        </p:txBody>
      </p:sp>
      <p:pic>
        <p:nvPicPr>
          <p:cNvPr id="5" name="图片 4"/>
          <p:cNvPicPr>
            <a:picLocks noChangeAspect="1"/>
          </p:cNvPicPr>
          <p:nvPr/>
        </p:nvPicPr>
        <p:blipFill>
          <a:blip r:embed="rId2"/>
          <a:stretch>
            <a:fillRect/>
          </a:stretch>
        </p:blipFill>
        <p:spPr>
          <a:xfrm>
            <a:off x="442913" y="1315796"/>
            <a:ext cx="10148814" cy="422640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5A5F41A4-7CAF-4EBA-9F0C-E43309D10D37}"/>
              </a:ext>
            </a:extLst>
          </p:cNvPr>
          <p:cNvPicPr>
            <a:picLocks noChangeAspect="1"/>
          </p:cNvPicPr>
          <p:nvPr/>
        </p:nvPicPr>
        <p:blipFill>
          <a:blip r:embed="rId3"/>
          <a:stretch>
            <a:fillRect/>
          </a:stretch>
        </p:blipFill>
        <p:spPr>
          <a:xfrm>
            <a:off x="0" y="-5495"/>
            <a:ext cx="12192000" cy="6858000"/>
          </a:xfrm>
          <a:prstGeom prst="rect">
            <a:avLst/>
          </a:prstGeom>
        </p:spPr>
      </p:pic>
      <p:sp>
        <p:nvSpPr>
          <p:cNvPr id="23" name="文本框 22">
            <a:extLst>
              <a:ext uri="{FF2B5EF4-FFF2-40B4-BE49-F238E27FC236}">
                <a16:creationId xmlns:a16="http://schemas.microsoft.com/office/drawing/2014/main" id="{031CFFFE-B551-4C91-A481-3961C7CAE9DE}"/>
              </a:ext>
            </a:extLst>
          </p:cNvPr>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4" name="文本框 23">
            <a:extLst>
              <a:ext uri="{FF2B5EF4-FFF2-40B4-BE49-F238E27FC236}">
                <a16:creationId xmlns:a16="http://schemas.microsoft.com/office/drawing/2014/main" id="{C89BF589-2CE8-418B-90AB-D96CF02D75C6}"/>
              </a:ext>
            </a:extLst>
          </p:cNvPr>
          <p:cNvSpPr txBox="1"/>
          <p:nvPr/>
        </p:nvSpPr>
        <p:spPr>
          <a:xfrm>
            <a:off x="1514930" y="2961840"/>
            <a:ext cx="5464603" cy="92333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5400" b="1" spc="300" dirty="0">
                <a:solidFill>
                  <a:schemeClr val="accent1"/>
                </a:solidFill>
                <a:latin typeface="Arial" panose="020B0604020202020204" pitchFamily="34" charset="0"/>
                <a:ea typeface="Microsoft YaHei" panose="020B0503020204020204" pitchFamily="34" charset="-122"/>
                <a:cs typeface="+mn-ea"/>
                <a:sym typeface="Arial" panose="020B0604020202020204" pitchFamily="34" charset="0"/>
              </a:rPr>
              <a:t>概念结构设计</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Microsoft YaHei" panose="020B0503020204020204" pitchFamily="34" charset="-122"/>
              <a:cs typeface="+mn-ea"/>
              <a:sym typeface="Arial" panose="020B0604020202020204" pitchFamily="34" charset="0"/>
            </a:endParaRPr>
          </a:p>
        </p:txBody>
      </p:sp>
      <p:grpSp>
        <p:nvGrpSpPr>
          <p:cNvPr id="8" name="组合 7">
            <a:extLst>
              <a:ext uri="{FF2B5EF4-FFF2-40B4-BE49-F238E27FC236}">
                <a16:creationId xmlns:a16="http://schemas.microsoft.com/office/drawing/2014/main" id="{18E43A5F-7896-4E7A-8535-4C41972BD98C}"/>
              </a:ext>
            </a:extLst>
          </p:cNvPr>
          <p:cNvGrpSpPr/>
          <p:nvPr/>
        </p:nvGrpSpPr>
        <p:grpSpPr>
          <a:xfrm>
            <a:off x="9908728" y="457198"/>
            <a:ext cx="1689105" cy="497002"/>
            <a:chOff x="4774665" y="527202"/>
            <a:chExt cx="2642671" cy="777580"/>
          </a:xfrm>
          <a:solidFill>
            <a:srgbClr val="9A0001"/>
          </a:solidFill>
        </p:grpSpPr>
        <p:grpSp>
          <p:nvGrpSpPr>
            <p:cNvPr id="9" name="组合 8">
              <a:extLst>
                <a:ext uri="{FF2B5EF4-FFF2-40B4-BE49-F238E27FC236}">
                  <a16:creationId xmlns:a16="http://schemas.microsoft.com/office/drawing/2014/main" id="{0D75BEF3-1E86-43C1-9795-9558FE2422F9}"/>
                </a:ext>
              </a:extLst>
            </p:cNvPr>
            <p:cNvGrpSpPr/>
            <p:nvPr/>
          </p:nvGrpSpPr>
          <p:grpSpPr>
            <a:xfrm>
              <a:off x="5680139" y="1151206"/>
              <a:ext cx="1733210" cy="127574"/>
              <a:chOff x="4616246" y="3878362"/>
              <a:chExt cx="5571416" cy="410087"/>
            </a:xfrm>
            <a:grpFill/>
          </p:grpSpPr>
          <p:sp>
            <p:nvSpPr>
              <p:cNvPr id="53" name="Freeform 17">
                <a:extLst>
                  <a:ext uri="{FF2B5EF4-FFF2-40B4-BE49-F238E27FC236}">
                    <a16:creationId xmlns:a16="http://schemas.microsoft.com/office/drawing/2014/main" id="{F72A68BC-1A02-43F4-AEA7-1567761BF541}"/>
                  </a:ext>
                </a:extLst>
              </p:cNvPr>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4" name="Freeform 18">
                <a:extLst>
                  <a:ext uri="{FF2B5EF4-FFF2-40B4-BE49-F238E27FC236}">
                    <a16:creationId xmlns:a16="http://schemas.microsoft.com/office/drawing/2014/main" id="{958EFADE-ADE5-495A-A57C-70E8B1E400CF}"/>
                  </a:ext>
                </a:extLst>
              </p:cNvPr>
              <p:cNvSpPr>
                <a:spLocks/>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5" name="Freeform 19">
                <a:extLst>
                  <a:ext uri="{FF2B5EF4-FFF2-40B4-BE49-F238E27FC236}">
                    <a16:creationId xmlns:a16="http://schemas.microsoft.com/office/drawing/2014/main" id="{429459E1-C3E4-43F6-9B10-D6154C474D1D}"/>
                  </a:ext>
                </a:extLst>
              </p:cNvPr>
              <p:cNvSpPr>
                <a:spLocks/>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6" name="Freeform 20">
                <a:extLst>
                  <a:ext uri="{FF2B5EF4-FFF2-40B4-BE49-F238E27FC236}">
                    <a16:creationId xmlns:a16="http://schemas.microsoft.com/office/drawing/2014/main" id="{7B922557-A341-43A9-9BAA-8EC4B23F7878}"/>
                  </a:ext>
                </a:extLst>
              </p:cNvPr>
              <p:cNvSpPr>
                <a:spLocks/>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7" name="Freeform 21">
                <a:extLst>
                  <a:ext uri="{FF2B5EF4-FFF2-40B4-BE49-F238E27FC236}">
                    <a16:creationId xmlns:a16="http://schemas.microsoft.com/office/drawing/2014/main" id="{F6552669-C119-45C7-8889-E15BAAB01906}"/>
                  </a:ext>
                </a:extLst>
              </p:cNvPr>
              <p:cNvSpPr>
                <a:spLocks/>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8" name="Freeform 22">
                <a:extLst>
                  <a:ext uri="{FF2B5EF4-FFF2-40B4-BE49-F238E27FC236}">
                    <a16:creationId xmlns:a16="http://schemas.microsoft.com/office/drawing/2014/main" id="{042EABF4-5FD5-4823-A2D5-8BE12DAA975D}"/>
                  </a:ext>
                </a:extLst>
              </p:cNvPr>
              <p:cNvSpPr>
                <a:spLocks/>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9" name="Freeform 23">
                <a:extLst>
                  <a:ext uri="{FF2B5EF4-FFF2-40B4-BE49-F238E27FC236}">
                    <a16:creationId xmlns:a16="http://schemas.microsoft.com/office/drawing/2014/main" id="{CFEC696A-E756-4B78-8380-BC4D2E5CA27F}"/>
                  </a:ext>
                </a:extLst>
              </p:cNvPr>
              <p:cNvSpPr>
                <a:spLocks/>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0" name="Freeform 25">
                <a:extLst>
                  <a:ext uri="{FF2B5EF4-FFF2-40B4-BE49-F238E27FC236}">
                    <a16:creationId xmlns:a16="http://schemas.microsoft.com/office/drawing/2014/main" id="{F65AF728-36DD-4250-9939-B5B60A5100CF}"/>
                  </a:ext>
                </a:extLst>
              </p:cNvPr>
              <p:cNvSpPr>
                <a:spLocks/>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1" name="Freeform 27">
                <a:extLst>
                  <a:ext uri="{FF2B5EF4-FFF2-40B4-BE49-F238E27FC236}">
                    <a16:creationId xmlns:a16="http://schemas.microsoft.com/office/drawing/2014/main" id="{1B8C579F-E2C6-4257-BD75-244D30DF6C60}"/>
                  </a:ext>
                </a:extLst>
              </p:cNvPr>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2" name="Freeform 29">
                <a:extLst>
                  <a:ext uri="{FF2B5EF4-FFF2-40B4-BE49-F238E27FC236}">
                    <a16:creationId xmlns:a16="http://schemas.microsoft.com/office/drawing/2014/main" id="{362E7BED-555E-4672-91F0-3772EC8EC89E}"/>
                  </a:ext>
                </a:extLst>
              </p:cNvPr>
              <p:cNvSpPr>
                <a:spLocks/>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3" name="Freeform 30">
                <a:extLst>
                  <a:ext uri="{FF2B5EF4-FFF2-40B4-BE49-F238E27FC236}">
                    <a16:creationId xmlns:a16="http://schemas.microsoft.com/office/drawing/2014/main" id="{D88A1308-DBCB-412E-AC8B-714CF83E2C2B}"/>
                  </a:ext>
                </a:extLst>
              </p:cNvPr>
              <p:cNvSpPr>
                <a:spLocks/>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4" name="Freeform 31">
                <a:extLst>
                  <a:ext uri="{FF2B5EF4-FFF2-40B4-BE49-F238E27FC236}">
                    <a16:creationId xmlns:a16="http://schemas.microsoft.com/office/drawing/2014/main" id="{8586398E-F0C8-43FF-B12B-6AD7DA91CE6C}"/>
                  </a:ext>
                </a:extLst>
              </p:cNvPr>
              <p:cNvSpPr>
                <a:spLocks/>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5" name="Freeform 32">
                <a:extLst>
                  <a:ext uri="{FF2B5EF4-FFF2-40B4-BE49-F238E27FC236}">
                    <a16:creationId xmlns:a16="http://schemas.microsoft.com/office/drawing/2014/main" id="{97F3FC30-61BF-403B-B2A0-11D442043983}"/>
                  </a:ext>
                </a:extLst>
              </p:cNvPr>
              <p:cNvSpPr>
                <a:spLocks/>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6" name="Freeform 33">
                <a:extLst>
                  <a:ext uri="{FF2B5EF4-FFF2-40B4-BE49-F238E27FC236}">
                    <a16:creationId xmlns:a16="http://schemas.microsoft.com/office/drawing/2014/main" id="{A82142A1-935B-44CA-8557-39E4786A82B0}"/>
                  </a:ext>
                </a:extLst>
              </p:cNvPr>
              <p:cNvSpPr>
                <a:spLocks/>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7" name="Freeform 34">
                <a:extLst>
                  <a:ext uri="{FF2B5EF4-FFF2-40B4-BE49-F238E27FC236}">
                    <a16:creationId xmlns:a16="http://schemas.microsoft.com/office/drawing/2014/main" id="{5CE41EC3-0A0D-46FE-8800-358C28A6C107}"/>
                  </a:ext>
                </a:extLst>
              </p:cNvPr>
              <p:cNvSpPr>
                <a:spLocks/>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68" name="Freeform 35">
                <a:extLst>
                  <a:ext uri="{FF2B5EF4-FFF2-40B4-BE49-F238E27FC236}">
                    <a16:creationId xmlns:a16="http://schemas.microsoft.com/office/drawing/2014/main" id="{FF660265-D69E-4C14-8DAE-474D332E5BE7}"/>
                  </a:ext>
                </a:extLst>
              </p:cNvPr>
              <p:cNvSpPr>
                <a:spLocks/>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0" name="组合 9">
              <a:extLst>
                <a:ext uri="{FF2B5EF4-FFF2-40B4-BE49-F238E27FC236}">
                  <a16:creationId xmlns:a16="http://schemas.microsoft.com/office/drawing/2014/main" id="{7B9D011C-BB2E-435E-8CFC-8F7B37D67FD7}"/>
                </a:ext>
              </a:extLst>
            </p:cNvPr>
            <p:cNvGrpSpPr/>
            <p:nvPr/>
          </p:nvGrpSpPr>
          <p:grpSpPr>
            <a:xfrm>
              <a:off x="5677149" y="582107"/>
              <a:ext cx="1740187" cy="497339"/>
              <a:chOff x="4606634" y="2048989"/>
              <a:chExt cx="5593843" cy="1598699"/>
            </a:xfrm>
            <a:grpFill/>
          </p:grpSpPr>
          <p:sp>
            <p:nvSpPr>
              <p:cNvPr id="41" name="Freeform 9">
                <a:extLst>
                  <a:ext uri="{FF2B5EF4-FFF2-40B4-BE49-F238E27FC236}">
                    <a16:creationId xmlns:a16="http://schemas.microsoft.com/office/drawing/2014/main" id="{B569EF18-2982-47A9-A7CA-E8045BA2E566}"/>
                  </a:ext>
                </a:extLst>
              </p:cNvPr>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2" name="Freeform 10">
                <a:extLst>
                  <a:ext uri="{FF2B5EF4-FFF2-40B4-BE49-F238E27FC236}">
                    <a16:creationId xmlns:a16="http://schemas.microsoft.com/office/drawing/2014/main" id="{F35B614A-6412-4F1A-8C1E-0A6D2434574D}"/>
                  </a:ext>
                </a:extLst>
              </p:cNvPr>
              <p:cNvSpPr>
                <a:spLocks/>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3" name="Freeform 11">
                <a:extLst>
                  <a:ext uri="{FF2B5EF4-FFF2-40B4-BE49-F238E27FC236}">
                    <a16:creationId xmlns:a16="http://schemas.microsoft.com/office/drawing/2014/main" id="{C02EBC3A-E3C2-4F6D-A0BA-B92268860FF8}"/>
                  </a:ext>
                </a:extLst>
              </p:cNvPr>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4" name="Freeform 12">
                <a:extLst>
                  <a:ext uri="{FF2B5EF4-FFF2-40B4-BE49-F238E27FC236}">
                    <a16:creationId xmlns:a16="http://schemas.microsoft.com/office/drawing/2014/main" id="{7FFD34FB-F660-47EB-BF1C-336853E54853}"/>
                  </a:ext>
                </a:extLst>
              </p:cNvPr>
              <p:cNvSpPr>
                <a:spLocks/>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5" name="Freeform 13">
                <a:extLst>
                  <a:ext uri="{FF2B5EF4-FFF2-40B4-BE49-F238E27FC236}">
                    <a16:creationId xmlns:a16="http://schemas.microsoft.com/office/drawing/2014/main" id="{E09D05C3-AF8E-4D48-BC84-C1B36AFE9E2C}"/>
                  </a:ext>
                </a:extLst>
              </p:cNvPr>
              <p:cNvSpPr>
                <a:spLocks/>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6" name="Freeform 14">
                <a:extLst>
                  <a:ext uri="{FF2B5EF4-FFF2-40B4-BE49-F238E27FC236}">
                    <a16:creationId xmlns:a16="http://schemas.microsoft.com/office/drawing/2014/main" id="{EC942E72-CDDF-47AE-A4AC-3BEFCCB0842B}"/>
                  </a:ext>
                </a:extLst>
              </p:cNvPr>
              <p:cNvSpPr>
                <a:spLocks/>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7" name="Freeform 15">
                <a:extLst>
                  <a:ext uri="{FF2B5EF4-FFF2-40B4-BE49-F238E27FC236}">
                    <a16:creationId xmlns:a16="http://schemas.microsoft.com/office/drawing/2014/main" id="{566F96D4-870F-42E9-A601-A078372541A6}"/>
                  </a:ext>
                </a:extLst>
              </p:cNvPr>
              <p:cNvSpPr>
                <a:spLocks/>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8" name="Freeform 16">
                <a:extLst>
                  <a:ext uri="{FF2B5EF4-FFF2-40B4-BE49-F238E27FC236}">
                    <a16:creationId xmlns:a16="http://schemas.microsoft.com/office/drawing/2014/main" id="{B6A0629A-EA91-4FF1-89DE-2246CD1F4107}"/>
                  </a:ext>
                </a:extLst>
              </p:cNvPr>
              <p:cNvSpPr>
                <a:spLocks/>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9" name="Freeform 24">
                <a:extLst>
                  <a:ext uri="{FF2B5EF4-FFF2-40B4-BE49-F238E27FC236}">
                    <a16:creationId xmlns:a16="http://schemas.microsoft.com/office/drawing/2014/main" id="{F951B2AE-A391-4ADF-9333-B24EE6F79EC4}"/>
                  </a:ext>
                </a:extLst>
              </p:cNvPr>
              <p:cNvSpPr>
                <a:spLocks/>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0" name="Freeform 26">
                <a:extLst>
                  <a:ext uri="{FF2B5EF4-FFF2-40B4-BE49-F238E27FC236}">
                    <a16:creationId xmlns:a16="http://schemas.microsoft.com/office/drawing/2014/main" id="{39C855A7-869C-43DD-AA04-9CF536FE4B41}"/>
                  </a:ext>
                </a:extLst>
              </p:cNvPr>
              <p:cNvSpPr>
                <a:spLocks/>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1" name="Freeform 28">
                <a:extLst>
                  <a:ext uri="{FF2B5EF4-FFF2-40B4-BE49-F238E27FC236}">
                    <a16:creationId xmlns:a16="http://schemas.microsoft.com/office/drawing/2014/main" id="{BBC87B93-26E2-423F-9940-32A02487B4D1}"/>
                  </a:ext>
                </a:extLst>
              </p:cNvPr>
              <p:cNvSpPr>
                <a:spLocks/>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52" name="Freeform 36">
                <a:extLst>
                  <a:ext uri="{FF2B5EF4-FFF2-40B4-BE49-F238E27FC236}">
                    <a16:creationId xmlns:a16="http://schemas.microsoft.com/office/drawing/2014/main" id="{4F1B4E19-F798-4D05-9467-690831EF4FD7}"/>
                  </a:ext>
                </a:extLst>
              </p:cNvPr>
              <p:cNvSpPr>
                <a:spLocks/>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nvGrpSpPr>
            <p:cNvPr id="11" name="组合 10">
              <a:extLst>
                <a:ext uri="{FF2B5EF4-FFF2-40B4-BE49-F238E27FC236}">
                  <a16:creationId xmlns:a16="http://schemas.microsoft.com/office/drawing/2014/main" id="{E309D4C0-7EAD-4D49-9C2E-5C0EC9CDB333}"/>
                </a:ext>
              </a:extLst>
            </p:cNvPr>
            <p:cNvGrpSpPr/>
            <p:nvPr/>
          </p:nvGrpSpPr>
          <p:grpSpPr>
            <a:xfrm>
              <a:off x="4774665" y="527202"/>
              <a:ext cx="779396" cy="777580"/>
              <a:chOff x="2105799" y="20055838"/>
              <a:chExt cx="6748090" cy="6732363"/>
            </a:xfrm>
            <a:grpFill/>
          </p:grpSpPr>
          <p:sp>
            <p:nvSpPr>
              <p:cNvPr id="12" name="Freeform 8">
                <a:extLst>
                  <a:ext uri="{FF2B5EF4-FFF2-40B4-BE49-F238E27FC236}">
                    <a16:creationId xmlns:a16="http://schemas.microsoft.com/office/drawing/2014/main" id="{B14AFCB7-FA92-4CC7-9960-100B39F4EC9E}"/>
                  </a:ext>
                </a:extLst>
              </p:cNvPr>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3" name="Freeform 42">
                <a:extLst>
                  <a:ext uri="{FF2B5EF4-FFF2-40B4-BE49-F238E27FC236}">
                    <a16:creationId xmlns:a16="http://schemas.microsoft.com/office/drawing/2014/main" id="{ABFA2F23-9EEE-416E-8CE4-6480D5D84DCB}"/>
                  </a:ext>
                </a:extLst>
              </p:cNvPr>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4" name="Freeform 43">
                <a:extLst>
                  <a:ext uri="{FF2B5EF4-FFF2-40B4-BE49-F238E27FC236}">
                    <a16:creationId xmlns:a16="http://schemas.microsoft.com/office/drawing/2014/main" id="{59905DA2-C564-401D-BB3C-BCADEAF86F79}"/>
                  </a:ext>
                </a:extLst>
              </p:cNvPr>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5" name="Freeform 44">
                <a:extLst>
                  <a:ext uri="{FF2B5EF4-FFF2-40B4-BE49-F238E27FC236}">
                    <a16:creationId xmlns:a16="http://schemas.microsoft.com/office/drawing/2014/main" id="{3DED79E0-5F1C-4A8A-9EC3-6B8865C42CA5}"/>
                  </a:ext>
                </a:extLst>
              </p:cNvPr>
              <p:cNvSpPr>
                <a:spLocks/>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6" name="Freeform 45">
                <a:extLst>
                  <a:ext uri="{FF2B5EF4-FFF2-40B4-BE49-F238E27FC236}">
                    <a16:creationId xmlns:a16="http://schemas.microsoft.com/office/drawing/2014/main" id="{082F9CBF-8FCF-48A7-94AB-B1D9803FBA74}"/>
                  </a:ext>
                </a:extLst>
              </p:cNvPr>
              <p:cNvSpPr>
                <a:spLocks/>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7" name="Freeform 46">
                <a:extLst>
                  <a:ext uri="{FF2B5EF4-FFF2-40B4-BE49-F238E27FC236}">
                    <a16:creationId xmlns:a16="http://schemas.microsoft.com/office/drawing/2014/main" id="{8C73118C-6384-4B23-B518-0B789401C843}"/>
                  </a:ext>
                </a:extLst>
              </p:cNvPr>
              <p:cNvSpPr>
                <a:spLocks/>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8" name="Freeform 47">
                <a:extLst>
                  <a:ext uri="{FF2B5EF4-FFF2-40B4-BE49-F238E27FC236}">
                    <a16:creationId xmlns:a16="http://schemas.microsoft.com/office/drawing/2014/main" id="{4EF9D537-1365-4453-B8E2-2FBC585DA89C}"/>
                  </a:ext>
                </a:extLst>
              </p:cNvPr>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19" name="Freeform 48">
                <a:extLst>
                  <a:ext uri="{FF2B5EF4-FFF2-40B4-BE49-F238E27FC236}">
                    <a16:creationId xmlns:a16="http://schemas.microsoft.com/office/drawing/2014/main" id="{2BCEF9BA-5430-40C4-9D83-78CE3A4AA8F7}"/>
                  </a:ext>
                </a:extLst>
              </p:cNvPr>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0" name="Freeform 49">
                <a:extLst>
                  <a:ext uri="{FF2B5EF4-FFF2-40B4-BE49-F238E27FC236}">
                    <a16:creationId xmlns:a16="http://schemas.microsoft.com/office/drawing/2014/main" id="{D5B3CA08-DA8A-42ED-8710-F5944D85C83A}"/>
                  </a:ext>
                </a:extLst>
              </p:cNvPr>
              <p:cNvSpPr>
                <a:spLocks/>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1" name="Freeform 50">
                <a:extLst>
                  <a:ext uri="{FF2B5EF4-FFF2-40B4-BE49-F238E27FC236}">
                    <a16:creationId xmlns:a16="http://schemas.microsoft.com/office/drawing/2014/main" id="{B315F1C0-4769-4896-9BAD-B249BBDFED6F}"/>
                  </a:ext>
                </a:extLst>
              </p:cNvPr>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5" name="Freeform 51">
                <a:extLst>
                  <a:ext uri="{FF2B5EF4-FFF2-40B4-BE49-F238E27FC236}">
                    <a16:creationId xmlns:a16="http://schemas.microsoft.com/office/drawing/2014/main" id="{8000EF92-BC4C-4EEA-A26B-472BF46A5552}"/>
                  </a:ext>
                </a:extLst>
              </p:cNvPr>
              <p:cNvSpPr>
                <a:spLocks/>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6" name="Freeform 52">
                <a:extLst>
                  <a:ext uri="{FF2B5EF4-FFF2-40B4-BE49-F238E27FC236}">
                    <a16:creationId xmlns:a16="http://schemas.microsoft.com/office/drawing/2014/main" id="{B60B0193-DB4F-41A8-B4BC-7192B6DA8D28}"/>
                  </a:ext>
                </a:extLst>
              </p:cNvPr>
              <p:cNvSpPr>
                <a:spLocks/>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27" name="Freeform 53">
                <a:extLst>
                  <a:ext uri="{FF2B5EF4-FFF2-40B4-BE49-F238E27FC236}">
                    <a16:creationId xmlns:a16="http://schemas.microsoft.com/office/drawing/2014/main" id="{3760C39C-92D3-428B-A76D-5D144C2A9D03}"/>
                  </a:ext>
                </a:extLst>
              </p:cNvPr>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1" name="Freeform 54">
                <a:extLst>
                  <a:ext uri="{FF2B5EF4-FFF2-40B4-BE49-F238E27FC236}">
                    <a16:creationId xmlns:a16="http://schemas.microsoft.com/office/drawing/2014/main" id="{AA3F781A-E4E5-49F7-9072-D3DB6E1F4C72}"/>
                  </a:ext>
                </a:extLst>
              </p:cNvPr>
              <p:cNvSpPr>
                <a:spLocks/>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2" name="Freeform 55">
                <a:extLst>
                  <a:ext uri="{FF2B5EF4-FFF2-40B4-BE49-F238E27FC236}">
                    <a16:creationId xmlns:a16="http://schemas.microsoft.com/office/drawing/2014/main" id="{B1A7CCED-1936-4BDE-A749-9E8AEFA2A2CB}"/>
                  </a:ext>
                </a:extLst>
              </p:cNvPr>
              <p:cNvSpPr>
                <a:spLocks/>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3" name="Freeform 56">
                <a:extLst>
                  <a:ext uri="{FF2B5EF4-FFF2-40B4-BE49-F238E27FC236}">
                    <a16:creationId xmlns:a16="http://schemas.microsoft.com/office/drawing/2014/main" id="{DB3D9C23-95A2-4BC7-B1DE-D2C10C8CEF25}"/>
                  </a:ext>
                </a:extLst>
              </p:cNvPr>
              <p:cNvSpPr>
                <a:spLocks/>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4" name="Freeform 57">
                <a:extLst>
                  <a:ext uri="{FF2B5EF4-FFF2-40B4-BE49-F238E27FC236}">
                    <a16:creationId xmlns:a16="http://schemas.microsoft.com/office/drawing/2014/main" id="{A311B116-4671-44FE-90B7-FFA8723E5CB6}"/>
                  </a:ext>
                </a:extLst>
              </p:cNvPr>
              <p:cNvSpPr>
                <a:spLocks/>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5" name="Freeform 58">
                <a:extLst>
                  <a:ext uri="{FF2B5EF4-FFF2-40B4-BE49-F238E27FC236}">
                    <a16:creationId xmlns:a16="http://schemas.microsoft.com/office/drawing/2014/main" id="{C85B71DA-0032-4E0A-AE29-248B62EC7399}"/>
                  </a:ext>
                </a:extLst>
              </p:cNvPr>
              <p:cNvSpPr>
                <a:spLocks/>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6" name="Freeform 59">
                <a:extLst>
                  <a:ext uri="{FF2B5EF4-FFF2-40B4-BE49-F238E27FC236}">
                    <a16:creationId xmlns:a16="http://schemas.microsoft.com/office/drawing/2014/main" id="{D227E631-A54F-4C17-ABA0-ACBE943D775D}"/>
                  </a:ext>
                </a:extLst>
              </p:cNvPr>
              <p:cNvSpPr>
                <a:spLocks/>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7" name="Freeform 60">
                <a:extLst>
                  <a:ext uri="{FF2B5EF4-FFF2-40B4-BE49-F238E27FC236}">
                    <a16:creationId xmlns:a16="http://schemas.microsoft.com/office/drawing/2014/main" id="{76705444-03A9-419B-96FF-15ADD6C93EB7}"/>
                  </a:ext>
                </a:extLst>
              </p:cNvPr>
              <p:cNvSpPr>
                <a:spLocks/>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8" name="Freeform 61">
                <a:extLst>
                  <a:ext uri="{FF2B5EF4-FFF2-40B4-BE49-F238E27FC236}">
                    <a16:creationId xmlns:a16="http://schemas.microsoft.com/office/drawing/2014/main" id="{31EED31B-7C8B-436C-947C-8C90C6BE5A83}"/>
                  </a:ext>
                </a:extLst>
              </p:cNvPr>
              <p:cNvSpPr>
                <a:spLocks/>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39" name="Freeform 62">
                <a:extLst>
                  <a:ext uri="{FF2B5EF4-FFF2-40B4-BE49-F238E27FC236}">
                    <a16:creationId xmlns:a16="http://schemas.microsoft.com/office/drawing/2014/main" id="{33AD6C8D-5D1A-4A45-8FE0-D6F6DC1DA344}"/>
                  </a:ext>
                </a:extLst>
              </p:cNvPr>
              <p:cNvSpPr>
                <a:spLocks/>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
            <p:nvSpPr>
              <p:cNvPr id="40" name="Freeform 71">
                <a:extLst>
                  <a:ext uri="{FF2B5EF4-FFF2-40B4-BE49-F238E27FC236}">
                    <a16:creationId xmlns:a16="http://schemas.microsoft.com/office/drawing/2014/main" id="{1CF60749-8B36-4783-B0C4-0480E9A2B797}"/>
                  </a:ext>
                </a:extLst>
              </p:cNvPr>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grpSp>
      </p:grpSp>
      <p:sp>
        <p:nvSpPr>
          <p:cNvPr id="70" name="矩形 69">
            <a:extLst>
              <a:ext uri="{FF2B5EF4-FFF2-40B4-BE49-F238E27FC236}">
                <a16:creationId xmlns:a16="http://schemas.microsoft.com/office/drawing/2014/main" id="{4965E5D9-C6A6-4365-8FA5-6BDD0D690472}"/>
              </a:ext>
            </a:extLst>
          </p:cNvPr>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prstTxWarp prst="textNoShape">
              <a:avLst/>
            </a:prstTxWarp>
          </a:bodyPr>
          <a:lstStyle/>
          <a:p>
            <a:endParaRPr lang="zh-CN" altLang="en-US">
              <a:solidFill>
                <a:srgbClr val="FF0000"/>
              </a:solidFill>
              <a:latin typeface="Arial" panose="020B0604020202020204" pitchFamily="34" charset="0"/>
              <a:ea typeface="Microsoft YaHei"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842175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
      <a:dk1>
        <a:srgbClr val="000000"/>
      </a:dk1>
      <a:lt1>
        <a:srgbClr val="FFFFFF"/>
      </a:lt1>
      <a:dk2>
        <a:srgbClr val="768395"/>
      </a:dk2>
      <a:lt2>
        <a:srgbClr val="F0F0F0"/>
      </a:lt2>
      <a:accent1>
        <a:srgbClr val="9A0001"/>
      </a:accent1>
      <a:accent2>
        <a:srgbClr val="CEAB6E"/>
      </a:accent2>
      <a:accent3>
        <a:srgbClr val="063771"/>
      </a:accent3>
      <a:accent4>
        <a:srgbClr val="F3F4F8"/>
      </a:accent4>
      <a:accent5>
        <a:srgbClr val="64646C"/>
      </a:accent5>
      <a:accent6>
        <a:srgbClr val="FFFFFF"/>
      </a:accent6>
      <a:hlink>
        <a:srgbClr val="0070C0"/>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defRPr sz="2000" dirty="0" smtClean="0">
            <a:latin typeface="Arial" panose="020B0604020202020204" pitchFamily="34" charset="0"/>
            <a:ea typeface="微软雅黑" panose="020B0503020204020204" pitchFamily="34" charset="-122"/>
            <a:cs typeface="+mn-ea"/>
            <a:sym typeface="Arial" panose="020B0604020202020204" pitchFamily="34"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6677</TotalTime>
  <Words>806</Words>
  <Application>Microsoft Office PowerPoint</Application>
  <PresentationFormat>宽屏</PresentationFormat>
  <Paragraphs>133</Paragraphs>
  <Slides>23</Slides>
  <Notes>18</Notes>
  <HiddenSlides>0</HiddenSlides>
  <MMClips>0</MMClips>
  <ScaleCrop>false</ScaleCrop>
  <HeadingPairs>
    <vt:vector size="6" baseType="variant">
      <vt:variant>
        <vt:lpstr>已用的字体</vt:lpstr>
      </vt:variant>
      <vt:variant>
        <vt:i4>3</vt:i4>
      </vt:variant>
      <vt:variant>
        <vt:lpstr>主题</vt:lpstr>
      </vt:variant>
      <vt:variant>
        <vt:i4>2</vt:i4>
      </vt:variant>
      <vt:variant>
        <vt:lpstr>幻灯片标题</vt:lpstr>
      </vt:variant>
      <vt:variant>
        <vt:i4>23</vt:i4>
      </vt:variant>
    </vt:vector>
  </HeadingPairs>
  <TitlesOfParts>
    <vt:vector size="28" baseType="lpstr">
      <vt:lpstr>等线</vt:lpstr>
      <vt:lpstr>微软雅黑</vt:lpstr>
      <vt:lpstr>Arial</vt:lpstr>
      <vt:lpstr>自定义设计方案</vt:lpstr>
      <vt:lpstr>1_自定义设计方案</vt:lpstr>
      <vt:lpstr>PowerPoint 演示文稿</vt:lpstr>
      <vt:lpstr>PowerPoint 演示文稿</vt:lpstr>
      <vt:lpstr>PowerPoint 演示文稿</vt:lpstr>
      <vt:lpstr>数据项</vt:lpstr>
      <vt:lpstr>数据项</vt:lpstr>
      <vt:lpstr>数据结构</vt:lpstr>
      <vt:lpstr>数据流</vt:lpstr>
      <vt:lpstr>数据存储</vt:lpstr>
      <vt:lpstr>PowerPoint 演示文稿</vt:lpstr>
      <vt:lpstr>概念结构设计</vt:lpstr>
      <vt:lpstr>PowerPoint 演示文稿</vt:lpstr>
      <vt:lpstr>逻辑结构设计</vt:lpstr>
      <vt:lpstr>逻辑结构设计</vt:lpstr>
      <vt:lpstr>逻辑结构设计</vt:lpstr>
      <vt:lpstr>逻辑结构设计</vt:lpstr>
      <vt:lpstr>逻辑结构分析</vt:lpstr>
      <vt:lpstr>PowerPoint 演示文稿</vt:lpstr>
      <vt:lpstr>查询语句</vt:lpstr>
      <vt:lpstr>视图</vt:lpstr>
      <vt:lpstr>存储过程</vt:lpstr>
      <vt:lpstr>触发器1</vt:lpstr>
      <vt:lpstr>触发器2</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田 振宇</dc:creator>
  <cp:lastModifiedBy>ijinseog309@gmail.com</cp:lastModifiedBy>
  <cp:revision>286</cp:revision>
  <dcterms:created xsi:type="dcterms:W3CDTF">2018-12-09T14:29:24Z</dcterms:created>
  <dcterms:modified xsi:type="dcterms:W3CDTF">2024-12-25T10:46:54Z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2019-04-13T09:21:34.3521271Z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8ba33e4d-f70c-4f8a-80c4-7b79b430a7ab</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